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2"/>
  </p:notesMasterIdLst>
  <p:sldIdLst>
    <p:sldId id="256" r:id="rId2"/>
    <p:sldId id="336" r:id="rId3"/>
    <p:sldId id="257" r:id="rId4"/>
    <p:sldId id="259" r:id="rId5"/>
    <p:sldId id="321" r:id="rId6"/>
    <p:sldId id="331" r:id="rId7"/>
    <p:sldId id="335" r:id="rId8"/>
    <p:sldId id="261" r:id="rId9"/>
    <p:sldId id="337" r:id="rId10"/>
    <p:sldId id="346" r:id="rId11"/>
    <p:sldId id="347" r:id="rId12"/>
    <p:sldId id="348" r:id="rId13"/>
    <p:sldId id="349" r:id="rId14"/>
    <p:sldId id="342" r:id="rId15"/>
    <p:sldId id="343" r:id="rId16"/>
    <p:sldId id="350" r:id="rId17"/>
    <p:sldId id="351" r:id="rId18"/>
    <p:sldId id="352" r:id="rId19"/>
    <p:sldId id="353" r:id="rId20"/>
    <p:sldId id="345" r:id="rId21"/>
  </p:sldIdLst>
  <p:sldSz cx="9144000" cy="6858000" type="screen4x3"/>
  <p:notesSz cx="6877050" cy="9656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9787" autoAdjust="0"/>
  </p:normalViewPr>
  <p:slideViewPr>
    <p:cSldViewPr>
      <p:cViewPr>
        <p:scale>
          <a:sx n="100" d="100"/>
          <a:sy n="100" d="100"/>
        </p:scale>
        <p:origin x="-1110" y="-24"/>
      </p:cViewPr>
      <p:guideLst>
        <p:guide orient="horz" pos="2160"/>
        <p:guide pos="2880"/>
      </p:guideLst>
    </p:cSldViewPr>
  </p:slideViewPr>
  <p:outlineViewPr>
    <p:cViewPr>
      <p:scale>
        <a:sx n="33" d="100"/>
        <a:sy n="33" d="100"/>
      </p:scale>
      <p:origin x="0" y="261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B23BE6-DD63-894D-A1F8-D13CBEC9EA89}" type="doc">
      <dgm:prSet loTypeId="urn:microsoft.com/office/officeart/2008/layout/HorizontalMultiLevelHierarchy" loCatId="" qsTypeId="urn:microsoft.com/office/officeart/2005/8/quickstyle/simple4" qsCatId="simple" csTypeId="urn:microsoft.com/office/officeart/2005/8/colors/accent1_2" csCatId="accent1" phldr="1"/>
      <dgm:spPr/>
      <dgm:t>
        <a:bodyPr/>
        <a:lstStyle/>
        <a:p>
          <a:endParaRPr lang="en-US"/>
        </a:p>
      </dgm:t>
    </dgm:pt>
    <dgm:pt modelId="{36DF846B-5D00-CE4D-A3DA-93CB3345FA8D}">
      <dgm:prSet phldrT="[Text]"/>
      <dgm:spPr/>
      <dgm:t>
        <a:bodyPr/>
        <a:lstStyle/>
        <a:p>
          <a:r>
            <a:rPr lang="en-US" dirty="0" smtClean="0"/>
            <a:t>6 months</a:t>
          </a:r>
          <a:endParaRPr lang="en-US" dirty="0"/>
        </a:p>
      </dgm:t>
    </dgm:pt>
    <dgm:pt modelId="{11E080CA-93B1-0340-BA57-AEEA8ACFDADB}" type="parTrans" cxnId="{9E8B8DDF-0972-1D40-8936-93B3AE8CDE27}">
      <dgm:prSet/>
      <dgm:spPr/>
      <dgm:t>
        <a:bodyPr/>
        <a:lstStyle/>
        <a:p>
          <a:endParaRPr lang="en-US"/>
        </a:p>
      </dgm:t>
    </dgm:pt>
    <dgm:pt modelId="{7057AFD2-71E0-AB47-88BE-8F1873EE8DE1}" type="sibTrans" cxnId="{9E8B8DDF-0972-1D40-8936-93B3AE8CDE27}">
      <dgm:prSet/>
      <dgm:spPr/>
      <dgm:t>
        <a:bodyPr/>
        <a:lstStyle/>
        <a:p>
          <a:endParaRPr lang="en-US"/>
        </a:p>
      </dgm:t>
    </dgm:pt>
    <dgm:pt modelId="{2C4403E0-9E50-F144-87DA-378E73CE7C74}">
      <dgm:prSet phldrT="[Text]"/>
      <dgm:spPr/>
      <dgm:t>
        <a:bodyPr/>
        <a:lstStyle/>
        <a:p>
          <a:r>
            <a:rPr lang="en-US" dirty="0" smtClean="0"/>
            <a:t>Auditor</a:t>
          </a:r>
          <a:endParaRPr lang="en-US" dirty="0"/>
        </a:p>
      </dgm:t>
    </dgm:pt>
    <dgm:pt modelId="{37DA3BAD-53A4-4D41-B4B4-87ED063FC37A}" type="parTrans" cxnId="{805A7552-0E2C-1F49-89FB-6D272AAB8BE5}">
      <dgm:prSet/>
      <dgm:spPr/>
      <dgm:t>
        <a:bodyPr/>
        <a:lstStyle/>
        <a:p>
          <a:endParaRPr lang="en-US"/>
        </a:p>
      </dgm:t>
    </dgm:pt>
    <dgm:pt modelId="{1604C8D8-1347-2E47-A087-EF68086FCAA4}" type="sibTrans" cxnId="{805A7552-0E2C-1F49-89FB-6D272AAB8BE5}">
      <dgm:prSet/>
      <dgm:spPr/>
      <dgm:t>
        <a:bodyPr/>
        <a:lstStyle/>
        <a:p>
          <a:endParaRPr lang="en-US"/>
        </a:p>
      </dgm:t>
    </dgm:pt>
    <dgm:pt modelId="{662E539C-3CAB-C34B-886D-5172BFCB8158}">
      <dgm:prSet phldrT="[Text]"/>
      <dgm:spPr/>
      <dgm:t>
        <a:bodyPr/>
        <a:lstStyle/>
        <a:p>
          <a:r>
            <a:rPr lang="en-US" dirty="0" smtClean="0"/>
            <a:t>Regional Director</a:t>
          </a:r>
          <a:endParaRPr lang="en-US" dirty="0"/>
        </a:p>
      </dgm:t>
    </dgm:pt>
    <dgm:pt modelId="{ECE49C5E-D36F-0B41-A187-6F29C1235E98}" type="parTrans" cxnId="{CEB22040-2415-4F45-8505-6EF0629D82D5}">
      <dgm:prSet/>
      <dgm:spPr/>
      <dgm:t>
        <a:bodyPr/>
        <a:lstStyle/>
        <a:p>
          <a:endParaRPr lang="en-US"/>
        </a:p>
      </dgm:t>
    </dgm:pt>
    <dgm:pt modelId="{1AAB63D5-D22F-8644-B0F0-29057756BADD}" type="sibTrans" cxnId="{CEB22040-2415-4F45-8505-6EF0629D82D5}">
      <dgm:prSet/>
      <dgm:spPr/>
      <dgm:t>
        <a:bodyPr/>
        <a:lstStyle/>
        <a:p>
          <a:endParaRPr lang="en-US"/>
        </a:p>
      </dgm:t>
    </dgm:pt>
    <dgm:pt modelId="{57156938-847E-2E47-BB0C-92A4583A5CAB}">
      <dgm:prSet phldrT="[Text]"/>
      <dgm:spPr/>
      <dgm:t>
        <a:bodyPr/>
        <a:lstStyle/>
        <a:p>
          <a:r>
            <a:rPr lang="en-US" dirty="0" smtClean="0"/>
            <a:t>Commission Proper</a:t>
          </a:r>
          <a:endParaRPr lang="en-US" dirty="0"/>
        </a:p>
      </dgm:t>
    </dgm:pt>
    <dgm:pt modelId="{1AFA9637-FF10-5F4D-B05D-BEFABDD86CFE}" type="parTrans" cxnId="{01FD29B2-6760-A945-90F5-D952A7FA98C4}">
      <dgm:prSet/>
      <dgm:spPr/>
      <dgm:t>
        <a:bodyPr/>
        <a:lstStyle/>
        <a:p>
          <a:endParaRPr lang="en-US"/>
        </a:p>
      </dgm:t>
    </dgm:pt>
    <dgm:pt modelId="{ADCB8EB3-9982-3543-88C2-2279BAB2FF38}" type="sibTrans" cxnId="{01FD29B2-6760-A945-90F5-D952A7FA98C4}">
      <dgm:prSet/>
      <dgm:spPr/>
      <dgm:t>
        <a:bodyPr/>
        <a:lstStyle/>
        <a:p>
          <a:endParaRPr lang="en-US"/>
        </a:p>
      </dgm:t>
    </dgm:pt>
    <dgm:pt modelId="{84F198F8-C567-3C45-B399-926E96755B07}" type="pres">
      <dgm:prSet presAssocID="{20B23BE6-DD63-894D-A1F8-D13CBEC9EA89}" presName="Name0" presStyleCnt="0">
        <dgm:presLayoutVars>
          <dgm:chPref val="1"/>
          <dgm:dir/>
          <dgm:animOne val="branch"/>
          <dgm:animLvl val="lvl"/>
          <dgm:resizeHandles val="exact"/>
        </dgm:presLayoutVars>
      </dgm:prSet>
      <dgm:spPr/>
      <dgm:t>
        <a:bodyPr/>
        <a:lstStyle/>
        <a:p>
          <a:endParaRPr lang="en-US"/>
        </a:p>
      </dgm:t>
    </dgm:pt>
    <dgm:pt modelId="{17A96BC8-7943-0A40-860D-C5FCB4A7F8F0}" type="pres">
      <dgm:prSet presAssocID="{36DF846B-5D00-CE4D-A3DA-93CB3345FA8D}" presName="root1" presStyleCnt="0"/>
      <dgm:spPr/>
    </dgm:pt>
    <dgm:pt modelId="{5AD018FD-3AB1-994E-8130-F4ADA05AD289}" type="pres">
      <dgm:prSet presAssocID="{36DF846B-5D00-CE4D-A3DA-93CB3345FA8D}" presName="LevelOneTextNode" presStyleLbl="node0" presStyleIdx="0" presStyleCnt="1" custScaleY="70121">
        <dgm:presLayoutVars>
          <dgm:chPref val="3"/>
        </dgm:presLayoutVars>
      </dgm:prSet>
      <dgm:spPr/>
      <dgm:t>
        <a:bodyPr/>
        <a:lstStyle/>
        <a:p>
          <a:endParaRPr lang="en-US"/>
        </a:p>
      </dgm:t>
    </dgm:pt>
    <dgm:pt modelId="{7B248672-CE4F-0745-894B-29F894502898}" type="pres">
      <dgm:prSet presAssocID="{36DF846B-5D00-CE4D-A3DA-93CB3345FA8D}" presName="level2hierChild" presStyleCnt="0"/>
      <dgm:spPr/>
    </dgm:pt>
    <dgm:pt modelId="{013387C2-6490-2247-8452-1018B5BCE166}" type="pres">
      <dgm:prSet presAssocID="{37DA3BAD-53A4-4D41-B4B4-87ED063FC37A}" presName="conn2-1" presStyleLbl="parChTrans1D2" presStyleIdx="0" presStyleCnt="3"/>
      <dgm:spPr/>
      <dgm:t>
        <a:bodyPr/>
        <a:lstStyle/>
        <a:p>
          <a:endParaRPr lang="en-US"/>
        </a:p>
      </dgm:t>
    </dgm:pt>
    <dgm:pt modelId="{6486B059-00E1-D34F-B665-F744F773E6D1}" type="pres">
      <dgm:prSet presAssocID="{37DA3BAD-53A4-4D41-B4B4-87ED063FC37A}" presName="connTx" presStyleLbl="parChTrans1D2" presStyleIdx="0" presStyleCnt="3"/>
      <dgm:spPr/>
      <dgm:t>
        <a:bodyPr/>
        <a:lstStyle/>
        <a:p>
          <a:endParaRPr lang="en-US"/>
        </a:p>
      </dgm:t>
    </dgm:pt>
    <dgm:pt modelId="{1E419FCF-9629-F54D-9723-31CBF058524F}" type="pres">
      <dgm:prSet presAssocID="{2C4403E0-9E50-F144-87DA-378E73CE7C74}" presName="root2" presStyleCnt="0"/>
      <dgm:spPr/>
    </dgm:pt>
    <dgm:pt modelId="{009C4121-059C-794B-A6F0-DB7BA41112BB}" type="pres">
      <dgm:prSet presAssocID="{2C4403E0-9E50-F144-87DA-378E73CE7C74}" presName="LevelTwoTextNode" presStyleLbl="node2" presStyleIdx="0" presStyleCnt="3" custScaleX="167084">
        <dgm:presLayoutVars>
          <dgm:chPref val="3"/>
        </dgm:presLayoutVars>
      </dgm:prSet>
      <dgm:spPr/>
      <dgm:t>
        <a:bodyPr/>
        <a:lstStyle/>
        <a:p>
          <a:endParaRPr lang="en-US"/>
        </a:p>
      </dgm:t>
    </dgm:pt>
    <dgm:pt modelId="{DDA1489D-935B-5646-A1C4-B59C9619B1B7}" type="pres">
      <dgm:prSet presAssocID="{2C4403E0-9E50-F144-87DA-378E73CE7C74}" presName="level3hierChild" presStyleCnt="0"/>
      <dgm:spPr/>
    </dgm:pt>
    <dgm:pt modelId="{54556B23-A6F3-A246-B81C-F7E2BB993922}" type="pres">
      <dgm:prSet presAssocID="{ECE49C5E-D36F-0B41-A187-6F29C1235E98}" presName="conn2-1" presStyleLbl="parChTrans1D2" presStyleIdx="1" presStyleCnt="3"/>
      <dgm:spPr/>
      <dgm:t>
        <a:bodyPr/>
        <a:lstStyle/>
        <a:p>
          <a:endParaRPr lang="en-US"/>
        </a:p>
      </dgm:t>
    </dgm:pt>
    <dgm:pt modelId="{C4BF4285-E53C-994C-9C62-06615BA75B2F}" type="pres">
      <dgm:prSet presAssocID="{ECE49C5E-D36F-0B41-A187-6F29C1235E98}" presName="connTx" presStyleLbl="parChTrans1D2" presStyleIdx="1" presStyleCnt="3"/>
      <dgm:spPr/>
      <dgm:t>
        <a:bodyPr/>
        <a:lstStyle/>
        <a:p>
          <a:endParaRPr lang="en-US"/>
        </a:p>
      </dgm:t>
    </dgm:pt>
    <dgm:pt modelId="{7A1E4645-5DE5-CA45-8FB8-9FB8B3327C40}" type="pres">
      <dgm:prSet presAssocID="{662E539C-3CAB-C34B-886D-5172BFCB8158}" presName="root2" presStyleCnt="0"/>
      <dgm:spPr/>
    </dgm:pt>
    <dgm:pt modelId="{BB05A976-726E-9449-8979-5701198961A3}" type="pres">
      <dgm:prSet presAssocID="{662E539C-3CAB-C34B-886D-5172BFCB8158}" presName="LevelTwoTextNode" presStyleLbl="node2" presStyleIdx="1" presStyleCnt="3" custScaleX="167084">
        <dgm:presLayoutVars>
          <dgm:chPref val="3"/>
        </dgm:presLayoutVars>
      </dgm:prSet>
      <dgm:spPr/>
      <dgm:t>
        <a:bodyPr/>
        <a:lstStyle/>
        <a:p>
          <a:endParaRPr lang="en-US"/>
        </a:p>
      </dgm:t>
    </dgm:pt>
    <dgm:pt modelId="{5BBD45C5-BFBB-024F-ACD4-96D43BD02ED7}" type="pres">
      <dgm:prSet presAssocID="{662E539C-3CAB-C34B-886D-5172BFCB8158}" presName="level3hierChild" presStyleCnt="0"/>
      <dgm:spPr/>
    </dgm:pt>
    <dgm:pt modelId="{6F515DB0-F635-1947-82CD-708EC6F6E5DC}" type="pres">
      <dgm:prSet presAssocID="{1AFA9637-FF10-5F4D-B05D-BEFABDD86CFE}" presName="conn2-1" presStyleLbl="parChTrans1D2" presStyleIdx="2" presStyleCnt="3"/>
      <dgm:spPr/>
      <dgm:t>
        <a:bodyPr/>
        <a:lstStyle/>
        <a:p>
          <a:endParaRPr lang="en-US"/>
        </a:p>
      </dgm:t>
    </dgm:pt>
    <dgm:pt modelId="{FDFCA07C-172B-8F44-8E2B-31CE5C3B874D}" type="pres">
      <dgm:prSet presAssocID="{1AFA9637-FF10-5F4D-B05D-BEFABDD86CFE}" presName="connTx" presStyleLbl="parChTrans1D2" presStyleIdx="2" presStyleCnt="3"/>
      <dgm:spPr/>
      <dgm:t>
        <a:bodyPr/>
        <a:lstStyle/>
        <a:p>
          <a:endParaRPr lang="en-US"/>
        </a:p>
      </dgm:t>
    </dgm:pt>
    <dgm:pt modelId="{459F8F25-046D-0E4A-8FC7-9F2918F0FE94}" type="pres">
      <dgm:prSet presAssocID="{57156938-847E-2E47-BB0C-92A4583A5CAB}" presName="root2" presStyleCnt="0"/>
      <dgm:spPr/>
    </dgm:pt>
    <dgm:pt modelId="{F567A221-FBB0-484B-B6D7-43DEDB35405E}" type="pres">
      <dgm:prSet presAssocID="{57156938-847E-2E47-BB0C-92A4583A5CAB}" presName="LevelTwoTextNode" presStyleLbl="node2" presStyleIdx="2" presStyleCnt="3" custScaleX="167084">
        <dgm:presLayoutVars>
          <dgm:chPref val="3"/>
        </dgm:presLayoutVars>
      </dgm:prSet>
      <dgm:spPr/>
      <dgm:t>
        <a:bodyPr/>
        <a:lstStyle/>
        <a:p>
          <a:endParaRPr lang="en-US"/>
        </a:p>
      </dgm:t>
    </dgm:pt>
    <dgm:pt modelId="{C6179F1F-F483-5843-9B64-46D15DF02F6D}" type="pres">
      <dgm:prSet presAssocID="{57156938-847E-2E47-BB0C-92A4583A5CAB}" presName="level3hierChild" presStyleCnt="0"/>
      <dgm:spPr/>
    </dgm:pt>
  </dgm:ptLst>
  <dgm:cxnLst>
    <dgm:cxn modelId="{805A7552-0E2C-1F49-89FB-6D272AAB8BE5}" srcId="{36DF846B-5D00-CE4D-A3DA-93CB3345FA8D}" destId="{2C4403E0-9E50-F144-87DA-378E73CE7C74}" srcOrd="0" destOrd="0" parTransId="{37DA3BAD-53A4-4D41-B4B4-87ED063FC37A}" sibTransId="{1604C8D8-1347-2E47-A087-EF68086FCAA4}"/>
    <dgm:cxn modelId="{B6AA0D4A-09BD-0E40-818C-21008010320F}" type="presOf" srcId="{37DA3BAD-53A4-4D41-B4B4-87ED063FC37A}" destId="{013387C2-6490-2247-8452-1018B5BCE166}" srcOrd="0" destOrd="0" presId="urn:microsoft.com/office/officeart/2008/layout/HorizontalMultiLevelHierarchy"/>
    <dgm:cxn modelId="{9E8B8DDF-0972-1D40-8936-93B3AE8CDE27}" srcId="{20B23BE6-DD63-894D-A1F8-D13CBEC9EA89}" destId="{36DF846B-5D00-CE4D-A3DA-93CB3345FA8D}" srcOrd="0" destOrd="0" parTransId="{11E080CA-93B1-0340-BA57-AEEA8ACFDADB}" sibTransId="{7057AFD2-71E0-AB47-88BE-8F1873EE8DE1}"/>
    <dgm:cxn modelId="{91C9F0C8-FA7C-364D-8DE6-856631153B1B}" type="presOf" srcId="{1AFA9637-FF10-5F4D-B05D-BEFABDD86CFE}" destId="{6F515DB0-F635-1947-82CD-708EC6F6E5DC}" srcOrd="0" destOrd="0" presId="urn:microsoft.com/office/officeart/2008/layout/HorizontalMultiLevelHierarchy"/>
    <dgm:cxn modelId="{CEB22040-2415-4F45-8505-6EF0629D82D5}" srcId="{36DF846B-5D00-CE4D-A3DA-93CB3345FA8D}" destId="{662E539C-3CAB-C34B-886D-5172BFCB8158}" srcOrd="1" destOrd="0" parTransId="{ECE49C5E-D36F-0B41-A187-6F29C1235E98}" sibTransId="{1AAB63D5-D22F-8644-B0F0-29057756BADD}"/>
    <dgm:cxn modelId="{2D935B5D-9AF0-F542-80C1-567DA7700ED2}" type="presOf" srcId="{ECE49C5E-D36F-0B41-A187-6F29C1235E98}" destId="{C4BF4285-E53C-994C-9C62-06615BA75B2F}" srcOrd="1" destOrd="0" presId="urn:microsoft.com/office/officeart/2008/layout/HorizontalMultiLevelHierarchy"/>
    <dgm:cxn modelId="{68C5568F-2E92-0048-AA71-752B34D5C513}" type="presOf" srcId="{ECE49C5E-D36F-0B41-A187-6F29C1235E98}" destId="{54556B23-A6F3-A246-B81C-F7E2BB993922}" srcOrd="0" destOrd="0" presId="urn:microsoft.com/office/officeart/2008/layout/HorizontalMultiLevelHierarchy"/>
    <dgm:cxn modelId="{0D0FD790-C8DA-E04C-9196-FE201FE2140A}" type="presOf" srcId="{36DF846B-5D00-CE4D-A3DA-93CB3345FA8D}" destId="{5AD018FD-3AB1-994E-8130-F4ADA05AD289}" srcOrd="0" destOrd="0" presId="urn:microsoft.com/office/officeart/2008/layout/HorizontalMultiLevelHierarchy"/>
    <dgm:cxn modelId="{C35BD400-22CA-1F44-8B08-7AD58B8B6C68}" type="presOf" srcId="{57156938-847E-2E47-BB0C-92A4583A5CAB}" destId="{F567A221-FBB0-484B-B6D7-43DEDB35405E}" srcOrd="0" destOrd="0" presId="urn:microsoft.com/office/officeart/2008/layout/HorizontalMultiLevelHierarchy"/>
    <dgm:cxn modelId="{F276BE66-6BD3-AF46-8938-D12A8CBBDFE2}" type="presOf" srcId="{662E539C-3CAB-C34B-886D-5172BFCB8158}" destId="{BB05A976-726E-9449-8979-5701198961A3}" srcOrd="0" destOrd="0" presId="urn:microsoft.com/office/officeart/2008/layout/HorizontalMultiLevelHierarchy"/>
    <dgm:cxn modelId="{01FD29B2-6760-A945-90F5-D952A7FA98C4}" srcId="{36DF846B-5D00-CE4D-A3DA-93CB3345FA8D}" destId="{57156938-847E-2E47-BB0C-92A4583A5CAB}" srcOrd="2" destOrd="0" parTransId="{1AFA9637-FF10-5F4D-B05D-BEFABDD86CFE}" sibTransId="{ADCB8EB3-9982-3543-88C2-2279BAB2FF38}"/>
    <dgm:cxn modelId="{C7585945-F77C-3C4E-9FD5-A81CB3211D76}" type="presOf" srcId="{37DA3BAD-53A4-4D41-B4B4-87ED063FC37A}" destId="{6486B059-00E1-D34F-B665-F744F773E6D1}" srcOrd="1" destOrd="0" presId="urn:microsoft.com/office/officeart/2008/layout/HorizontalMultiLevelHierarchy"/>
    <dgm:cxn modelId="{3734960B-BB49-374E-AF6C-96A6FDAD6422}" type="presOf" srcId="{20B23BE6-DD63-894D-A1F8-D13CBEC9EA89}" destId="{84F198F8-C567-3C45-B399-926E96755B07}" srcOrd="0" destOrd="0" presId="urn:microsoft.com/office/officeart/2008/layout/HorizontalMultiLevelHierarchy"/>
    <dgm:cxn modelId="{21E69A78-BCB7-F44C-92A5-5E06E01CEECA}" type="presOf" srcId="{1AFA9637-FF10-5F4D-B05D-BEFABDD86CFE}" destId="{FDFCA07C-172B-8F44-8E2B-31CE5C3B874D}" srcOrd="1" destOrd="0" presId="urn:microsoft.com/office/officeart/2008/layout/HorizontalMultiLevelHierarchy"/>
    <dgm:cxn modelId="{A94AAF1B-2869-F345-A19A-A8D8A9582C8E}" type="presOf" srcId="{2C4403E0-9E50-F144-87DA-378E73CE7C74}" destId="{009C4121-059C-794B-A6F0-DB7BA41112BB}" srcOrd="0" destOrd="0" presId="urn:microsoft.com/office/officeart/2008/layout/HorizontalMultiLevelHierarchy"/>
    <dgm:cxn modelId="{C7B60F13-237A-1A49-9370-82EC40DAC14B}" type="presParOf" srcId="{84F198F8-C567-3C45-B399-926E96755B07}" destId="{17A96BC8-7943-0A40-860D-C5FCB4A7F8F0}" srcOrd="0" destOrd="0" presId="urn:microsoft.com/office/officeart/2008/layout/HorizontalMultiLevelHierarchy"/>
    <dgm:cxn modelId="{2182651F-15FD-F743-BFD0-490BD1228BC2}" type="presParOf" srcId="{17A96BC8-7943-0A40-860D-C5FCB4A7F8F0}" destId="{5AD018FD-3AB1-994E-8130-F4ADA05AD289}" srcOrd="0" destOrd="0" presId="urn:microsoft.com/office/officeart/2008/layout/HorizontalMultiLevelHierarchy"/>
    <dgm:cxn modelId="{601FE320-AF77-2247-BB05-E5E0C72626B2}" type="presParOf" srcId="{17A96BC8-7943-0A40-860D-C5FCB4A7F8F0}" destId="{7B248672-CE4F-0745-894B-29F894502898}" srcOrd="1" destOrd="0" presId="urn:microsoft.com/office/officeart/2008/layout/HorizontalMultiLevelHierarchy"/>
    <dgm:cxn modelId="{063329D5-264A-0241-872E-10F6DFE01848}" type="presParOf" srcId="{7B248672-CE4F-0745-894B-29F894502898}" destId="{013387C2-6490-2247-8452-1018B5BCE166}" srcOrd="0" destOrd="0" presId="urn:microsoft.com/office/officeart/2008/layout/HorizontalMultiLevelHierarchy"/>
    <dgm:cxn modelId="{04258D91-97C3-BB47-818A-8920201E3A94}" type="presParOf" srcId="{013387C2-6490-2247-8452-1018B5BCE166}" destId="{6486B059-00E1-D34F-B665-F744F773E6D1}" srcOrd="0" destOrd="0" presId="urn:microsoft.com/office/officeart/2008/layout/HorizontalMultiLevelHierarchy"/>
    <dgm:cxn modelId="{074287B2-00FA-F540-AC8B-0EF28DD9EF22}" type="presParOf" srcId="{7B248672-CE4F-0745-894B-29F894502898}" destId="{1E419FCF-9629-F54D-9723-31CBF058524F}" srcOrd="1" destOrd="0" presId="urn:microsoft.com/office/officeart/2008/layout/HorizontalMultiLevelHierarchy"/>
    <dgm:cxn modelId="{7D72724A-8572-0F49-A2CA-C60537108923}" type="presParOf" srcId="{1E419FCF-9629-F54D-9723-31CBF058524F}" destId="{009C4121-059C-794B-A6F0-DB7BA41112BB}" srcOrd="0" destOrd="0" presId="urn:microsoft.com/office/officeart/2008/layout/HorizontalMultiLevelHierarchy"/>
    <dgm:cxn modelId="{0079EB5F-236D-D54E-BB5A-54265182D5F3}" type="presParOf" srcId="{1E419FCF-9629-F54D-9723-31CBF058524F}" destId="{DDA1489D-935B-5646-A1C4-B59C9619B1B7}" srcOrd="1" destOrd="0" presId="urn:microsoft.com/office/officeart/2008/layout/HorizontalMultiLevelHierarchy"/>
    <dgm:cxn modelId="{C3A32C6B-CE2B-694A-90B1-17030838E203}" type="presParOf" srcId="{7B248672-CE4F-0745-894B-29F894502898}" destId="{54556B23-A6F3-A246-B81C-F7E2BB993922}" srcOrd="2" destOrd="0" presId="urn:microsoft.com/office/officeart/2008/layout/HorizontalMultiLevelHierarchy"/>
    <dgm:cxn modelId="{255C579D-2E15-F248-937A-56D79B66D0AA}" type="presParOf" srcId="{54556B23-A6F3-A246-B81C-F7E2BB993922}" destId="{C4BF4285-E53C-994C-9C62-06615BA75B2F}" srcOrd="0" destOrd="0" presId="urn:microsoft.com/office/officeart/2008/layout/HorizontalMultiLevelHierarchy"/>
    <dgm:cxn modelId="{C564CDBA-4B80-0D42-B881-13E23FBD1378}" type="presParOf" srcId="{7B248672-CE4F-0745-894B-29F894502898}" destId="{7A1E4645-5DE5-CA45-8FB8-9FB8B3327C40}" srcOrd="3" destOrd="0" presId="urn:microsoft.com/office/officeart/2008/layout/HorizontalMultiLevelHierarchy"/>
    <dgm:cxn modelId="{9E9F8E90-EA28-0042-B619-072F4B4D722B}" type="presParOf" srcId="{7A1E4645-5DE5-CA45-8FB8-9FB8B3327C40}" destId="{BB05A976-726E-9449-8979-5701198961A3}" srcOrd="0" destOrd="0" presId="urn:microsoft.com/office/officeart/2008/layout/HorizontalMultiLevelHierarchy"/>
    <dgm:cxn modelId="{1EC846A6-70BF-3A4D-B754-48426E75F335}" type="presParOf" srcId="{7A1E4645-5DE5-CA45-8FB8-9FB8B3327C40}" destId="{5BBD45C5-BFBB-024F-ACD4-96D43BD02ED7}" srcOrd="1" destOrd="0" presId="urn:microsoft.com/office/officeart/2008/layout/HorizontalMultiLevelHierarchy"/>
    <dgm:cxn modelId="{7593822F-66FF-8A4A-931F-8A6F36D783E7}" type="presParOf" srcId="{7B248672-CE4F-0745-894B-29F894502898}" destId="{6F515DB0-F635-1947-82CD-708EC6F6E5DC}" srcOrd="4" destOrd="0" presId="urn:microsoft.com/office/officeart/2008/layout/HorizontalMultiLevelHierarchy"/>
    <dgm:cxn modelId="{BDE5524A-01D9-B745-9068-013A06179BA8}" type="presParOf" srcId="{6F515DB0-F635-1947-82CD-708EC6F6E5DC}" destId="{FDFCA07C-172B-8F44-8E2B-31CE5C3B874D}" srcOrd="0" destOrd="0" presId="urn:microsoft.com/office/officeart/2008/layout/HorizontalMultiLevelHierarchy"/>
    <dgm:cxn modelId="{D696C3C4-90D4-3D45-A539-DA565EFABA86}" type="presParOf" srcId="{7B248672-CE4F-0745-894B-29F894502898}" destId="{459F8F25-046D-0E4A-8FC7-9F2918F0FE94}" srcOrd="5" destOrd="0" presId="urn:microsoft.com/office/officeart/2008/layout/HorizontalMultiLevelHierarchy"/>
    <dgm:cxn modelId="{E242EDD2-55F3-034C-A35A-F6A5DC27FBF2}" type="presParOf" srcId="{459F8F25-046D-0E4A-8FC7-9F2918F0FE94}" destId="{F567A221-FBB0-484B-B6D7-43DEDB35405E}" srcOrd="0" destOrd="0" presId="urn:microsoft.com/office/officeart/2008/layout/HorizontalMultiLevelHierarchy"/>
    <dgm:cxn modelId="{B6FBA4A5-1418-AD4E-ACDC-1C2FF0EA62F8}" type="presParOf" srcId="{459F8F25-046D-0E4A-8FC7-9F2918F0FE94}" destId="{C6179F1F-F483-5843-9B64-46D15DF02F6D}"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B23BE6-DD63-894D-A1F8-D13CBEC9EA89}" type="doc">
      <dgm:prSet loTypeId="urn:microsoft.com/office/officeart/2008/layout/HorizontalMultiLevelHierarchy" loCatId="" qsTypeId="urn:microsoft.com/office/officeart/2005/8/quickstyle/simple4" qsCatId="simple" csTypeId="urn:microsoft.com/office/officeart/2005/8/colors/accent1_2" csCatId="accent1" phldr="1"/>
      <dgm:spPr/>
      <dgm:t>
        <a:bodyPr/>
        <a:lstStyle/>
        <a:p>
          <a:endParaRPr lang="en-US"/>
        </a:p>
      </dgm:t>
    </dgm:pt>
    <dgm:pt modelId="{36DF846B-5D00-CE4D-A3DA-93CB3345FA8D}">
      <dgm:prSet phldrT="[Text]"/>
      <dgm:spPr/>
      <dgm:t>
        <a:bodyPr/>
        <a:lstStyle/>
        <a:p>
          <a:r>
            <a:rPr lang="en-US" dirty="0" smtClean="0"/>
            <a:t>30 days</a:t>
          </a:r>
          <a:endParaRPr lang="en-US" dirty="0"/>
        </a:p>
      </dgm:t>
    </dgm:pt>
    <dgm:pt modelId="{11E080CA-93B1-0340-BA57-AEEA8ACFDADB}" type="parTrans" cxnId="{9E8B8DDF-0972-1D40-8936-93B3AE8CDE27}">
      <dgm:prSet/>
      <dgm:spPr/>
      <dgm:t>
        <a:bodyPr/>
        <a:lstStyle/>
        <a:p>
          <a:endParaRPr lang="en-US"/>
        </a:p>
      </dgm:t>
    </dgm:pt>
    <dgm:pt modelId="{7057AFD2-71E0-AB47-88BE-8F1873EE8DE1}" type="sibTrans" cxnId="{9E8B8DDF-0972-1D40-8936-93B3AE8CDE27}">
      <dgm:prSet/>
      <dgm:spPr/>
      <dgm:t>
        <a:bodyPr/>
        <a:lstStyle/>
        <a:p>
          <a:endParaRPr lang="en-US"/>
        </a:p>
      </dgm:t>
    </dgm:pt>
    <dgm:pt modelId="{57156938-847E-2E47-BB0C-92A4583A5CAB}">
      <dgm:prSet phldrT="[Text]"/>
      <dgm:spPr/>
      <dgm:t>
        <a:bodyPr/>
        <a:lstStyle/>
        <a:p>
          <a:r>
            <a:rPr lang="en-US" dirty="0" smtClean="0"/>
            <a:t>Supreme Court under Rule 65</a:t>
          </a:r>
          <a:endParaRPr lang="en-US" dirty="0"/>
        </a:p>
      </dgm:t>
    </dgm:pt>
    <dgm:pt modelId="{1AFA9637-FF10-5F4D-B05D-BEFABDD86CFE}" type="parTrans" cxnId="{01FD29B2-6760-A945-90F5-D952A7FA98C4}">
      <dgm:prSet/>
      <dgm:spPr/>
      <dgm:t>
        <a:bodyPr/>
        <a:lstStyle/>
        <a:p>
          <a:endParaRPr lang="en-US"/>
        </a:p>
      </dgm:t>
    </dgm:pt>
    <dgm:pt modelId="{ADCB8EB3-9982-3543-88C2-2279BAB2FF38}" type="sibTrans" cxnId="{01FD29B2-6760-A945-90F5-D952A7FA98C4}">
      <dgm:prSet/>
      <dgm:spPr/>
      <dgm:t>
        <a:bodyPr/>
        <a:lstStyle/>
        <a:p>
          <a:endParaRPr lang="en-US"/>
        </a:p>
      </dgm:t>
    </dgm:pt>
    <dgm:pt modelId="{84F198F8-C567-3C45-B399-926E96755B07}" type="pres">
      <dgm:prSet presAssocID="{20B23BE6-DD63-894D-A1F8-D13CBEC9EA89}" presName="Name0" presStyleCnt="0">
        <dgm:presLayoutVars>
          <dgm:chPref val="1"/>
          <dgm:dir/>
          <dgm:animOne val="branch"/>
          <dgm:animLvl val="lvl"/>
          <dgm:resizeHandles val="exact"/>
        </dgm:presLayoutVars>
      </dgm:prSet>
      <dgm:spPr/>
      <dgm:t>
        <a:bodyPr/>
        <a:lstStyle/>
        <a:p>
          <a:endParaRPr lang="en-US"/>
        </a:p>
      </dgm:t>
    </dgm:pt>
    <dgm:pt modelId="{17A96BC8-7943-0A40-860D-C5FCB4A7F8F0}" type="pres">
      <dgm:prSet presAssocID="{36DF846B-5D00-CE4D-A3DA-93CB3345FA8D}" presName="root1" presStyleCnt="0"/>
      <dgm:spPr/>
    </dgm:pt>
    <dgm:pt modelId="{5AD018FD-3AB1-994E-8130-F4ADA05AD289}" type="pres">
      <dgm:prSet presAssocID="{36DF846B-5D00-CE4D-A3DA-93CB3345FA8D}" presName="LevelOneTextNode" presStyleLbl="node0" presStyleIdx="0" presStyleCnt="1" custScaleY="70121">
        <dgm:presLayoutVars>
          <dgm:chPref val="3"/>
        </dgm:presLayoutVars>
      </dgm:prSet>
      <dgm:spPr/>
      <dgm:t>
        <a:bodyPr/>
        <a:lstStyle/>
        <a:p>
          <a:endParaRPr lang="en-US"/>
        </a:p>
      </dgm:t>
    </dgm:pt>
    <dgm:pt modelId="{7B248672-CE4F-0745-894B-29F894502898}" type="pres">
      <dgm:prSet presAssocID="{36DF846B-5D00-CE4D-A3DA-93CB3345FA8D}" presName="level2hierChild" presStyleCnt="0"/>
      <dgm:spPr/>
    </dgm:pt>
    <dgm:pt modelId="{6F515DB0-F635-1947-82CD-708EC6F6E5DC}" type="pres">
      <dgm:prSet presAssocID="{1AFA9637-FF10-5F4D-B05D-BEFABDD86CFE}" presName="conn2-1" presStyleLbl="parChTrans1D2" presStyleIdx="0" presStyleCnt="1"/>
      <dgm:spPr/>
      <dgm:t>
        <a:bodyPr/>
        <a:lstStyle/>
        <a:p>
          <a:endParaRPr lang="en-US"/>
        </a:p>
      </dgm:t>
    </dgm:pt>
    <dgm:pt modelId="{FDFCA07C-172B-8F44-8E2B-31CE5C3B874D}" type="pres">
      <dgm:prSet presAssocID="{1AFA9637-FF10-5F4D-B05D-BEFABDD86CFE}" presName="connTx" presStyleLbl="parChTrans1D2" presStyleIdx="0" presStyleCnt="1"/>
      <dgm:spPr/>
      <dgm:t>
        <a:bodyPr/>
        <a:lstStyle/>
        <a:p>
          <a:endParaRPr lang="en-US"/>
        </a:p>
      </dgm:t>
    </dgm:pt>
    <dgm:pt modelId="{459F8F25-046D-0E4A-8FC7-9F2918F0FE94}" type="pres">
      <dgm:prSet presAssocID="{57156938-847E-2E47-BB0C-92A4583A5CAB}" presName="root2" presStyleCnt="0"/>
      <dgm:spPr/>
    </dgm:pt>
    <dgm:pt modelId="{F567A221-FBB0-484B-B6D7-43DEDB35405E}" type="pres">
      <dgm:prSet presAssocID="{57156938-847E-2E47-BB0C-92A4583A5CAB}" presName="LevelTwoTextNode" presStyleLbl="node2" presStyleIdx="0" presStyleCnt="1" custScaleX="167084" custScaleY="362427">
        <dgm:presLayoutVars>
          <dgm:chPref val="3"/>
        </dgm:presLayoutVars>
      </dgm:prSet>
      <dgm:spPr/>
      <dgm:t>
        <a:bodyPr/>
        <a:lstStyle/>
        <a:p>
          <a:endParaRPr lang="en-US"/>
        </a:p>
      </dgm:t>
    </dgm:pt>
    <dgm:pt modelId="{C6179F1F-F483-5843-9B64-46D15DF02F6D}" type="pres">
      <dgm:prSet presAssocID="{57156938-847E-2E47-BB0C-92A4583A5CAB}" presName="level3hierChild" presStyleCnt="0"/>
      <dgm:spPr/>
    </dgm:pt>
  </dgm:ptLst>
  <dgm:cxnLst>
    <dgm:cxn modelId="{9E8B8DDF-0972-1D40-8936-93B3AE8CDE27}" srcId="{20B23BE6-DD63-894D-A1F8-D13CBEC9EA89}" destId="{36DF846B-5D00-CE4D-A3DA-93CB3345FA8D}" srcOrd="0" destOrd="0" parTransId="{11E080CA-93B1-0340-BA57-AEEA8ACFDADB}" sibTransId="{7057AFD2-71E0-AB47-88BE-8F1873EE8DE1}"/>
    <dgm:cxn modelId="{482BAD2C-7A64-9D4C-B433-37181FBE3D6C}" type="presOf" srcId="{57156938-847E-2E47-BB0C-92A4583A5CAB}" destId="{F567A221-FBB0-484B-B6D7-43DEDB35405E}" srcOrd="0" destOrd="0" presId="urn:microsoft.com/office/officeart/2008/layout/HorizontalMultiLevelHierarchy"/>
    <dgm:cxn modelId="{FE997307-8D4D-5942-83F1-6FF66D1BEFF1}" type="presOf" srcId="{20B23BE6-DD63-894D-A1F8-D13CBEC9EA89}" destId="{84F198F8-C567-3C45-B399-926E96755B07}" srcOrd="0" destOrd="0" presId="urn:microsoft.com/office/officeart/2008/layout/HorizontalMultiLevelHierarchy"/>
    <dgm:cxn modelId="{2C4AA723-7354-B541-A4E3-7A2526911B7B}" type="presOf" srcId="{1AFA9637-FF10-5F4D-B05D-BEFABDD86CFE}" destId="{6F515DB0-F635-1947-82CD-708EC6F6E5DC}" srcOrd="0" destOrd="0" presId="urn:microsoft.com/office/officeart/2008/layout/HorizontalMultiLevelHierarchy"/>
    <dgm:cxn modelId="{01FD29B2-6760-A945-90F5-D952A7FA98C4}" srcId="{36DF846B-5D00-CE4D-A3DA-93CB3345FA8D}" destId="{57156938-847E-2E47-BB0C-92A4583A5CAB}" srcOrd="0" destOrd="0" parTransId="{1AFA9637-FF10-5F4D-B05D-BEFABDD86CFE}" sibTransId="{ADCB8EB3-9982-3543-88C2-2279BAB2FF38}"/>
    <dgm:cxn modelId="{2A1FC4E9-C477-1E48-B973-6879893E02CF}" type="presOf" srcId="{36DF846B-5D00-CE4D-A3DA-93CB3345FA8D}" destId="{5AD018FD-3AB1-994E-8130-F4ADA05AD289}" srcOrd="0" destOrd="0" presId="urn:microsoft.com/office/officeart/2008/layout/HorizontalMultiLevelHierarchy"/>
    <dgm:cxn modelId="{7823C883-0639-8A4D-94D7-4D2A8E7C8B1E}" type="presOf" srcId="{1AFA9637-FF10-5F4D-B05D-BEFABDD86CFE}" destId="{FDFCA07C-172B-8F44-8E2B-31CE5C3B874D}" srcOrd="1" destOrd="0" presId="urn:microsoft.com/office/officeart/2008/layout/HorizontalMultiLevelHierarchy"/>
    <dgm:cxn modelId="{4137843E-D663-134A-AC44-0BDE68D118A4}" type="presParOf" srcId="{84F198F8-C567-3C45-B399-926E96755B07}" destId="{17A96BC8-7943-0A40-860D-C5FCB4A7F8F0}" srcOrd="0" destOrd="0" presId="urn:microsoft.com/office/officeart/2008/layout/HorizontalMultiLevelHierarchy"/>
    <dgm:cxn modelId="{73FEF4AF-88ED-1D41-9AEF-0E32A2698450}" type="presParOf" srcId="{17A96BC8-7943-0A40-860D-C5FCB4A7F8F0}" destId="{5AD018FD-3AB1-994E-8130-F4ADA05AD289}" srcOrd="0" destOrd="0" presId="urn:microsoft.com/office/officeart/2008/layout/HorizontalMultiLevelHierarchy"/>
    <dgm:cxn modelId="{AB837152-6EBE-BF40-972B-AF494DDC2E23}" type="presParOf" srcId="{17A96BC8-7943-0A40-860D-C5FCB4A7F8F0}" destId="{7B248672-CE4F-0745-894B-29F894502898}" srcOrd="1" destOrd="0" presId="urn:microsoft.com/office/officeart/2008/layout/HorizontalMultiLevelHierarchy"/>
    <dgm:cxn modelId="{1602E087-6EF3-BC4E-A326-E6B38063F146}" type="presParOf" srcId="{7B248672-CE4F-0745-894B-29F894502898}" destId="{6F515DB0-F635-1947-82CD-708EC6F6E5DC}" srcOrd="0" destOrd="0" presId="urn:microsoft.com/office/officeart/2008/layout/HorizontalMultiLevelHierarchy"/>
    <dgm:cxn modelId="{24215830-FFDF-9947-B185-D3A3DD9B46F3}" type="presParOf" srcId="{6F515DB0-F635-1947-82CD-708EC6F6E5DC}" destId="{FDFCA07C-172B-8F44-8E2B-31CE5C3B874D}" srcOrd="0" destOrd="0" presId="urn:microsoft.com/office/officeart/2008/layout/HorizontalMultiLevelHierarchy"/>
    <dgm:cxn modelId="{510192A4-07D2-7B4F-A3A8-4B1DD5DB0577}" type="presParOf" srcId="{7B248672-CE4F-0745-894B-29F894502898}" destId="{459F8F25-046D-0E4A-8FC7-9F2918F0FE94}" srcOrd="1" destOrd="0" presId="urn:microsoft.com/office/officeart/2008/layout/HorizontalMultiLevelHierarchy"/>
    <dgm:cxn modelId="{E43EEA7B-1C45-D246-8576-B15D073A4782}" type="presParOf" srcId="{459F8F25-046D-0E4A-8FC7-9F2918F0FE94}" destId="{F567A221-FBB0-484B-B6D7-43DEDB35405E}" srcOrd="0" destOrd="0" presId="urn:microsoft.com/office/officeart/2008/layout/HorizontalMultiLevelHierarchy"/>
    <dgm:cxn modelId="{96441776-96BC-D142-AAE4-F90900D4D652}" type="presParOf" srcId="{459F8F25-046D-0E4A-8FC7-9F2918F0FE94}" destId="{C6179F1F-F483-5843-9B64-46D15DF02F6D}" srcOrd="1" destOrd="0" presId="urn:microsoft.com/office/officeart/2008/layout/HorizontalMultiLevelHierarchy"/>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E351CC-A420-EC4B-8657-BE10DC670BD0}" type="doc">
      <dgm:prSet loTypeId="urn:microsoft.com/office/officeart/2005/8/layout/lProcess1" loCatId="" qsTypeId="urn:microsoft.com/office/officeart/2005/8/quickstyle/simple4" qsCatId="simple" csTypeId="urn:microsoft.com/office/officeart/2005/8/colors/accent1_2" csCatId="accent1" phldr="1"/>
      <dgm:spPr/>
      <dgm:t>
        <a:bodyPr/>
        <a:lstStyle/>
        <a:p>
          <a:endParaRPr lang="en-US"/>
        </a:p>
      </dgm:t>
    </dgm:pt>
    <dgm:pt modelId="{E7ACD7A1-F076-AE43-8ED7-E78F3704CCC1}">
      <dgm:prSet phldrT="[Text]"/>
      <dgm:spPr/>
      <dgm:t>
        <a:bodyPr/>
        <a:lstStyle/>
        <a:p>
          <a:r>
            <a:rPr lang="en-US" dirty="0" smtClean="0"/>
            <a:t>Regular/Special/  Fraud Audit /</a:t>
          </a:r>
          <a:endParaRPr lang="en-US" dirty="0"/>
        </a:p>
      </dgm:t>
    </dgm:pt>
    <dgm:pt modelId="{B73033C1-776D-6A40-B889-16EE721EBD11}" type="parTrans" cxnId="{FEE92E20-81A2-0048-8673-A68F936EB35D}">
      <dgm:prSet/>
      <dgm:spPr/>
      <dgm:t>
        <a:bodyPr/>
        <a:lstStyle/>
        <a:p>
          <a:endParaRPr lang="en-US"/>
        </a:p>
      </dgm:t>
    </dgm:pt>
    <dgm:pt modelId="{929CBB0B-CC14-BA4A-9D60-44820C7EB30A}" type="sibTrans" cxnId="{FEE92E20-81A2-0048-8673-A68F936EB35D}">
      <dgm:prSet/>
      <dgm:spPr/>
      <dgm:t>
        <a:bodyPr/>
        <a:lstStyle/>
        <a:p>
          <a:endParaRPr lang="en-US"/>
        </a:p>
      </dgm:t>
    </dgm:pt>
    <dgm:pt modelId="{09A76C51-C9E7-3940-9182-68E054FB914C}">
      <dgm:prSet phldrT="[Text]"/>
      <dgm:spPr/>
      <dgm:t>
        <a:bodyPr/>
        <a:lstStyle/>
        <a:p>
          <a:r>
            <a:rPr lang="en-US" dirty="0" smtClean="0"/>
            <a:t>Audit Observation Memorandum	</a:t>
          </a:r>
          <a:endParaRPr lang="en-US" dirty="0"/>
        </a:p>
      </dgm:t>
    </dgm:pt>
    <dgm:pt modelId="{A4424F19-F680-FE46-B3D8-D98177D30452}" type="parTrans" cxnId="{2E162C1D-0B33-1349-AE77-7259C1C3910C}">
      <dgm:prSet/>
      <dgm:spPr/>
      <dgm:t>
        <a:bodyPr/>
        <a:lstStyle/>
        <a:p>
          <a:endParaRPr lang="en-US"/>
        </a:p>
      </dgm:t>
    </dgm:pt>
    <dgm:pt modelId="{D95CE0EF-A288-AC44-9469-F898199D3044}" type="sibTrans" cxnId="{2E162C1D-0B33-1349-AE77-7259C1C3910C}">
      <dgm:prSet/>
      <dgm:spPr/>
      <dgm:t>
        <a:bodyPr/>
        <a:lstStyle/>
        <a:p>
          <a:endParaRPr lang="en-US"/>
        </a:p>
      </dgm:t>
    </dgm:pt>
    <dgm:pt modelId="{F37F5B2D-4C4C-B443-9B07-CDDEDF585C4A}">
      <dgm:prSet phldrT="[Text]"/>
      <dgm:spPr/>
      <dgm:t>
        <a:bodyPr/>
        <a:lstStyle/>
        <a:p>
          <a:r>
            <a:rPr lang="en-US" dirty="0" smtClean="0"/>
            <a:t>Reply to AOM</a:t>
          </a:r>
          <a:endParaRPr lang="en-US" dirty="0"/>
        </a:p>
      </dgm:t>
    </dgm:pt>
    <dgm:pt modelId="{A6A34A39-1B02-9747-BE43-28C2E890794B}" type="parTrans" cxnId="{A317DAB9-DF36-FE4A-8ADE-D2320C8780EA}">
      <dgm:prSet/>
      <dgm:spPr/>
      <dgm:t>
        <a:bodyPr/>
        <a:lstStyle/>
        <a:p>
          <a:endParaRPr lang="en-US"/>
        </a:p>
      </dgm:t>
    </dgm:pt>
    <dgm:pt modelId="{57E10DBF-A42D-8A4D-B74E-F66E76F055D4}" type="sibTrans" cxnId="{A317DAB9-DF36-FE4A-8ADE-D2320C8780EA}">
      <dgm:prSet/>
      <dgm:spPr/>
      <dgm:t>
        <a:bodyPr/>
        <a:lstStyle/>
        <a:p>
          <a:endParaRPr lang="en-US"/>
        </a:p>
      </dgm:t>
    </dgm:pt>
    <dgm:pt modelId="{36C1349F-DFBB-BE4F-BA98-7DDDD8D0B3CF}">
      <dgm:prSet phldrT="[Text]"/>
      <dgm:spPr/>
      <dgm:t>
        <a:bodyPr/>
        <a:lstStyle/>
        <a:p>
          <a:r>
            <a:rPr lang="en-US" dirty="0" smtClean="0"/>
            <a:t> Notice of Suspension/Disallowance/Charge / Relief from Accountability</a:t>
          </a:r>
          <a:endParaRPr lang="en-US" dirty="0"/>
        </a:p>
      </dgm:t>
    </dgm:pt>
    <dgm:pt modelId="{1DD196E7-17B6-8946-A50F-EA7FBC3DC08A}" type="parTrans" cxnId="{6C787AFB-48A5-D644-8CF8-972AEC32D5FC}">
      <dgm:prSet/>
      <dgm:spPr/>
      <dgm:t>
        <a:bodyPr/>
        <a:lstStyle/>
        <a:p>
          <a:endParaRPr lang="en-US"/>
        </a:p>
      </dgm:t>
    </dgm:pt>
    <dgm:pt modelId="{B353EBFB-5456-994A-B0BC-9680AECB7845}" type="sibTrans" cxnId="{6C787AFB-48A5-D644-8CF8-972AEC32D5FC}">
      <dgm:prSet/>
      <dgm:spPr/>
      <dgm:t>
        <a:bodyPr/>
        <a:lstStyle/>
        <a:p>
          <a:endParaRPr lang="en-US"/>
        </a:p>
      </dgm:t>
    </dgm:pt>
    <dgm:pt modelId="{F562A07D-6E3A-5643-B60C-649A71998CC0}">
      <dgm:prSet phldrT="[Text]"/>
      <dgm:spPr/>
      <dgm:t>
        <a:bodyPr/>
        <a:lstStyle/>
        <a:p>
          <a:r>
            <a:rPr lang="en-US" dirty="0" smtClean="0"/>
            <a:t>Motion for Reconsideration? NOT ALLOWED</a:t>
          </a:r>
          <a:endParaRPr lang="en-US" dirty="0"/>
        </a:p>
      </dgm:t>
    </dgm:pt>
    <dgm:pt modelId="{61A72470-9FFC-4749-8574-C1A3E291AC34}" type="parTrans" cxnId="{98EA8672-BD90-4545-B237-D1B461C5AAE1}">
      <dgm:prSet/>
      <dgm:spPr/>
      <dgm:t>
        <a:bodyPr/>
        <a:lstStyle/>
        <a:p>
          <a:endParaRPr lang="en-US"/>
        </a:p>
      </dgm:t>
    </dgm:pt>
    <dgm:pt modelId="{C3B81D92-D124-A143-A7E3-7E882C945667}" type="sibTrans" cxnId="{98EA8672-BD90-4545-B237-D1B461C5AAE1}">
      <dgm:prSet/>
      <dgm:spPr/>
      <dgm:t>
        <a:bodyPr/>
        <a:lstStyle/>
        <a:p>
          <a:endParaRPr lang="en-US"/>
        </a:p>
      </dgm:t>
    </dgm:pt>
    <dgm:pt modelId="{81C8A746-C526-0246-868E-C23370C49BB4}">
      <dgm:prSet phldrT="[Text]"/>
      <dgm:spPr/>
      <dgm:t>
        <a:bodyPr/>
        <a:lstStyle/>
        <a:p>
          <a:r>
            <a:rPr lang="en-US" dirty="0" smtClean="0"/>
            <a:t>Gather Vouchers and Supporting Documents</a:t>
          </a:r>
          <a:endParaRPr lang="en-US" dirty="0"/>
        </a:p>
      </dgm:t>
    </dgm:pt>
    <dgm:pt modelId="{286D1D7C-5EB3-CC4C-B53D-DAB1AFE04184}" type="parTrans" cxnId="{8DCCAA3E-D7DE-9148-99A9-6C5839665BCE}">
      <dgm:prSet/>
      <dgm:spPr/>
      <dgm:t>
        <a:bodyPr/>
        <a:lstStyle/>
        <a:p>
          <a:endParaRPr lang="en-US"/>
        </a:p>
      </dgm:t>
    </dgm:pt>
    <dgm:pt modelId="{87B8BF07-FF95-8944-BA00-EB589CBE837F}" type="sibTrans" cxnId="{8DCCAA3E-D7DE-9148-99A9-6C5839665BCE}">
      <dgm:prSet/>
      <dgm:spPr/>
      <dgm:t>
        <a:bodyPr/>
        <a:lstStyle/>
        <a:p>
          <a:endParaRPr lang="en-US"/>
        </a:p>
      </dgm:t>
    </dgm:pt>
    <dgm:pt modelId="{C17C1B85-6B66-9F4C-93FC-407BC539CC50}" type="pres">
      <dgm:prSet presAssocID="{25E351CC-A420-EC4B-8657-BE10DC670BD0}" presName="Name0" presStyleCnt="0">
        <dgm:presLayoutVars>
          <dgm:dir/>
          <dgm:animLvl val="lvl"/>
          <dgm:resizeHandles val="exact"/>
        </dgm:presLayoutVars>
      </dgm:prSet>
      <dgm:spPr/>
      <dgm:t>
        <a:bodyPr/>
        <a:lstStyle/>
        <a:p>
          <a:endParaRPr lang="en-US"/>
        </a:p>
      </dgm:t>
    </dgm:pt>
    <dgm:pt modelId="{974129A8-0E9E-5E4C-8A56-C082E0E3E9F1}" type="pres">
      <dgm:prSet presAssocID="{E7ACD7A1-F076-AE43-8ED7-E78F3704CCC1}" presName="vertFlow" presStyleCnt="0"/>
      <dgm:spPr/>
    </dgm:pt>
    <dgm:pt modelId="{031D70BA-45C6-F641-BD24-265986F1036A}" type="pres">
      <dgm:prSet presAssocID="{E7ACD7A1-F076-AE43-8ED7-E78F3704CCC1}" presName="header" presStyleLbl="node1" presStyleIdx="0" presStyleCnt="2" custScaleY="161810"/>
      <dgm:spPr/>
      <dgm:t>
        <a:bodyPr/>
        <a:lstStyle/>
        <a:p>
          <a:endParaRPr lang="en-US"/>
        </a:p>
      </dgm:t>
    </dgm:pt>
    <dgm:pt modelId="{A2611914-01F2-3B4E-AB52-08DEACA9BC53}" type="pres">
      <dgm:prSet presAssocID="{A4424F19-F680-FE46-B3D8-D98177D30452}" presName="parTrans" presStyleLbl="sibTrans2D1" presStyleIdx="0" presStyleCnt="4"/>
      <dgm:spPr/>
      <dgm:t>
        <a:bodyPr/>
        <a:lstStyle/>
        <a:p>
          <a:endParaRPr lang="en-US"/>
        </a:p>
      </dgm:t>
    </dgm:pt>
    <dgm:pt modelId="{8DD9FA81-4AEB-3649-963D-1BA219D59849}" type="pres">
      <dgm:prSet presAssocID="{09A76C51-C9E7-3940-9182-68E054FB914C}" presName="child" presStyleLbl="alignAccFollowNode1" presStyleIdx="0" presStyleCnt="4">
        <dgm:presLayoutVars>
          <dgm:chMax val="0"/>
          <dgm:bulletEnabled val="1"/>
        </dgm:presLayoutVars>
      </dgm:prSet>
      <dgm:spPr/>
      <dgm:t>
        <a:bodyPr/>
        <a:lstStyle/>
        <a:p>
          <a:endParaRPr lang="en-US"/>
        </a:p>
      </dgm:t>
    </dgm:pt>
    <dgm:pt modelId="{E2D07FF4-8055-884D-961C-181892D99014}" type="pres">
      <dgm:prSet presAssocID="{D95CE0EF-A288-AC44-9469-F898199D3044}" presName="sibTrans" presStyleLbl="sibTrans2D1" presStyleIdx="1" presStyleCnt="4"/>
      <dgm:spPr/>
      <dgm:t>
        <a:bodyPr/>
        <a:lstStyle/>
        <a:p>
          <a:endParaRPr lang="en-US"/>
        </a:p>
      </dgm:t>
    </dgm:pt>
    <dgm:pt modelId="{1012A786-5DB1-5C40-9B71-E7BD2591C067}" type="pres">
      <dgm:prSet presAssocID="{F37F5B2D-4C4C-B443-9B07-CDDEDF585C4A}" presName="child" presStyleLbl="alignAccFollowNode1" presStyleIdx="1" presStyleCnt="4">
        <dgm:presLayoutVars>
          <dgm:chMax val="0"/>
          <dgm:bulletEnabled val="1"/>
        </dgm:presLayoutVars>
      </dgm:prSet>
      <dgm:spPr/>
      <dgm:t>
        <a:bodyPr/>
        <a:lstStyle/>
        <a:p>
          <a:endParaRPr lang="en-US"/>
        </a:p>
      </dgm:t>
    </dgm:pt>
    <dgm:pt modelId="{79175B92-4368-ED4A-A86C-6C12CE75F922}" type="pres">
      <dgm:prSet presAssocID="{E7ACD7A1-F076-AE43-8ED7-E78F3704CCC1}" presName="hSp" presStyleCnt="0"/>
      <dgm:spPr/>
    </dgm:pt>
    <dgm:pt modelId="{2CD60C46-99B5-9944-BBBF-519E246CABE9}" type="pres">
      <dgm:prSet presAssocID="{36C1349F-DFBB-BE4F-BA98-7DDDD8D0B3CF}" presName="vertFlow" presStyleCnt="0"/>
      <dgm:spPr/>
    </dgm:pt>
    <dgm:pt modelId="{7612170C-589A-A54A-AAFD-929845FA14BD}" type="pres">
      <dgm:prSet presAssocID="{36C1349F-DFBB-BE4F-BA98-7DDDD8D0B3CF}" presName="header" presStyleLbl="node1" presStyleIdx="1" presStyleCnt="2" custScaleY="169730"/>
      <dgm:spPr/>
      <dgm:t>
        <a:bodyPr/>
        <a:lstStyle/>
        <a:p>
          <a:endParaRPr lang="en-US"/>
        </a:p>
      </dgm:t>
    </dgm:pt>
    <dgm:pt modelId="{A747769B-7C1C-CE4E-902C-7C2680F8A676}" type="pres">
      <dgm:prSet presAssocID="{61A72470-9FFC-4749-8574-C1A3E291AC34}" presName="parTrans" presStyleLbl="sibTrans2D1" presStyleIdx="2" presStyleCnt="4"/>
      <dgm:spPr/>
      <dgm:t>
        <a:bodyPr/>
        <a:lstStyle/>
        <a:p>
          <a:endParaRPr lang="en-US"/>
        </a:p>
      </dgm:t>
    </dgm:pt>
    <dgm:pt modelId="{C5165E7F-EF05-6C47-902B-EABAFA361D5C}" type="pres">
      <dgm:prSet presAssocID="{F562A07D-6E3A-5643-B60C-649A71998CC0}" presName="child" presStyleLbl="alignAccFollowNode1" presStyleIdx="2" presStyleCnt="4">
        <dgm:presLayoutVars>
          <dgm:chMax val="0"/>
          <dgm:bulletEnabled val="1"/>
        </dgm:presLayoutVars>
      </dgm:prSet>
      <dgm:spPr/>
      <dgm:t>
        <a:bodyPr/>
        <a:lstStyle/>
        <a:p>
          <a:endParaRPr lang="en-US"/>
        </a:p>
      </dgm:t>
    </dgm:pt>
    <dgm:pt modelId="{3CFB4467-FE7B-444B-BA9F-66D487D86F63}" type="pres">
      <dgm:prSet presAssocID="{C3B81D92-D124-A143-A7E3-7E882C945667}" presName="sibTrans" presStyleLbl="sibTrans2D1" presStyleIdx="3" presStyleCnt="4"/>
      <dgm:spPr/>
      <dgm:t>
        <a:bodyPr/>
        <a:lstStyle/>
        <a:p>
          <a:endParaRPr lang="en-US"/>
        </a:p>
      </dgm:t>
    </dgm:pt>
    <dgm:pt modelId="{C69BA5F7-646E-B845-A236-CAAF8B5595A8}" type="pres">
      <dgm:prSet presAssocID="{81C8A746-C526-0246-868E-C23370C49BB4}" presName="child" presStyleLbl="alignAccFollowNode1" presStyleIdx="3" presStyleCnt="4">
        <dgm:presLayoutVars>
          <dgm:chMax val="0"/>
          <dgm:bulletEnabled val="1"/>
        </dgm:presLayoutVars>
      </dgm:prSet>
      <dgm:spPr/>
      <dgm:t>
        <a:bodyPr/>
        <a:lstStyle/>
        <a:p>
          <a:endParaRPr lang="en-US"/>
        </a:p>
      </dgm:t>
    </dgm:pt>
  </dgm:ptLst>
  <dgm:cxnLst>
    <dgm:cxn modelId="{355B64D6-500C-DF44-885C-A6D029F2D908}" type="presOf" srcId="{36C1349F-DFBB-BE4F-BA98-7DDDD8D0B3CF}" destId="{7612170C-589A-A54A-AAFD-929845FA14BD}" srcOrd="0" destOrd="0" presId="urn:microsoft.com/office/officeart/2005/8/layout/lProcess1"/>
    <dgm:cxn modelId="{2B419628-B132-8F41-8B1B-CC9F5AC082E3}" type="presOf" srcId="{61A72470-9FFC-4749-8574-C1A3E291AC34}" destId="{A747769B-7C1C-CE4E-902C-7C2680F8A676}" srcOrd="0" destOrd="0" presId="urn:microsoft.com/office/officeart/2005/8/layout/lProcess1"/>
    <dgm:cxn modelId="{26F644B6-AD99-5345-9C44-E4971E0275FF}" type="presOf" srcId="{D95CE0EF-A288-AC44-9469-F898199D3044}" destId="{E2D07FF4-8055-884D-961C-181892D99014}" srcOrd="0" destOrd="0" presId="urn:microsoft.com/office/officeart/2005/8/layout/lProcess1"/>
    <dgm:cxn modelId="{FEE92E20-81A2-0048-8673-A68F936EB35D}" srcId="{25E351CC-A420-EC4B-8657-BE10DC670BD0}" destId="{E7ACD7A1-F076-AE43-8ED7-E78F3704CCC1}" srcOrd="0" destOrd="0" parTransId="{B73033C1-776D-6A40-B889-16EE721EBD11}" sibTransId="{929CBB0B-CC14-BA4A-9D60-44820C7EB30A}"/>
    <dgm:cxn modelId="{F2BE6CCB-E158-744D-A63E-02682C8C5769}" type="presOf" srcId="{C3B81D92-D124-A143-A7E3-7E882C945667}" destId="{3CFB4467-FE7B-444B-BA9F-66D487D86F63}" srcOrd="0" destOrd="0" presId="urn:microsoft.com/office/officeart/2005/8/layout/lProcess1"/>
    <dgm:cxn modelId="{98EA8672-BD90-4545-B237-D1B461C5AAE1}" srcId="{36C1349F-DFBB-BE4F-BA98-7DDDD8D0B3CF}" destId="{F562A07D-6E3A-5643-B60C-649A71998CC0}" srcOrd="0" destOrd="0" parTransId="{61A72470-9FFC-4749-8574-C1A3E291AC34}" sibTransId="{C3B81D92-D124-A143-A7E3-7E882C945667}"/>
    <dgm:cxn modelId="{AFF33EC1-97FF-9744-B272-8E17DC53EA4F}" type="presOf" srcId="{81C8A746-C526-0246-868E-C23370C49BB4}" destId="{C69BA5F7-646E-B845-A236-CAAF8B5595A8}" srcOrd="0" destOrd="0" presId="urn:microsoft.com/office/officeart/2005/8/layout/lProcess1"/>
    <dgm:cxn modelId="{9F3D247E-9FCE-6A49-8D31-366312042A43}" type="presOf" srcId="{25E351CC-A420-EC4B-8657-BE10DC670BD0}" destId="{C17C1B85-6B66-9F4C-93FC-407BC539CC50}" srcOrd="0" destOrd="0" presId="urn:microsoft.com/office/officeart/2005/8/layout/lProcess1"/>
    <dgm:cxn modelId="{BD83BD01-D230-014C-9482-C10238418C2B}" type="presOf" srcId="{A4424F19-F680-FE46-B3D8-D98177D30452}" destId="{A2611914-01F2-3B4E-AB52-08DEACA9BC53}" srcOrd="0" destOrd="0" presId="urn:microsoft.com/office/officeart/2005/8/layout/lProcess1"/>
    <dgm:cxn modelId="{C2461CC6-9C95-5A4E-97C3-E21219A757E5}" type="presOf" srcId="{09A76C51-C9E7-3940-9182-68E054FB914C}" destId="{8DD9FA81-4AEB-3649-963D-1BA219D59849}" srcOrd="0" destOrd="0" presId="urn:microsoft.com/office/officeart/2005/8/layout/lProcess1"/>
    <dgm:cxn modelId="{3FF91117-15DA-F340-A5D8-0BC5F763EAB2}" type="presOf" srcId="{E7ACD7A1-F076-AE43-8ED7-E78F3704CCC1}" destId="{031D70BA-45C6-F641-BD24-265986F1036A}" srcOrd="0" destOrd="0" presId="urn:microsoft.com/office/officeart/2005/8/layout/lProcess1"/>
    <dgm:cxn modelId="{A317DAB9-DF36-FE4A-8ADE-D2320C8780EA}" srcId="{E7ACD7A1-F076-AE43-8ED7-E78F3704CCC1}" destId="{F37F5B2D-4C4C-B443-9B07-CDDEDF585C4A}" srcOrd="1" destOrd="0" parTransId="{A6A34A39-1B02-9747-BE43-28C2E890794B}" sibTransId="{57E10DBF-A42D-8A4D-B74E-F66E76F055D4}"/>
    <dgm:cxn modelId="{8DCCAA3E-D7DE-9148-99A9-6C5839665BCE}" srcId="{36C1349F-DFBB-BE4F-BA98-7DDDD8D0B3CF}" destId="{81C8A746-C526-0246-868E-C23370C49BB4}" srcOrd="1" destOrd="0" parTransId="{286D1D7C-5EB3-CC4C-B53D-DAB1AFE04184}" sibTransId="{87B8BF07-FF95-8944-BA00-EB589CBE837F}"/>
    <dgm:cxn modelId="{53CE0D28-BF7A-684F-8960-E74D931D9591}" type="presOf" srcId="{F562A07D-6E3A-5643-B60C-649A71998CC0}" destId="{C5165E7F-EF05-6C47-902B-EABAFA361D5C}" srcOrd="0" destOrd="0" presId="urn:microsoft.com/office/officeart/2005/8/layout/lProcess1"/>
    <dgm:cxn modelId="{68943F96-79D3-0641-A583-BE78926ECB4B}" type="presOf" srcId="{F37F5B2D-4C4C-B443-9B07-CDDEDF585C4A}" destId="{1012A786-5DB1-5C40-9B71-E7BD2591C067}" srcOrd="0" destOrd="0" presId="urn:microsoft.com/office/officeart/2005/8/layout/lProcess1"/>
    <dgm:cxn modelId="{6C787AFB-48A5-D644-8CF8-972AEC32D5FC}" srcId="{25E351CC-A420-EC4B-8657-BE10DC670BD0}" destId="{36C1349F-DFBB-BE4F-BA98-7DDDD8D0B3CF}" srcOrd="1" destOrd="0" parTransId="{1DD196E7-17B6-8946-A50F-EA7FBC3DC08A}" sibTransId="{B353EBFB-5456-994A-B0BC-9680AECB7845}"/>
    <dgm:cxn modelId="{2E162C1D-0B33-1349-AE77-7259C1C3910C}" srcId="{E7ACD7A1-F076-AE43-8ED7-E78F3704CCC1}" destId="{09A76C51-C9E7-3940-9182-68E054FB914C}" srcOrd="0" destOrd="0" parTransId="{A4424F19-F680-FE46-B3D8-D98177D30452}" sibTransId="{D95CE0EF-A288-AC44-9469-F898199D3044}"/>
    <dgm:cxn modelId="{42ED274B-4A18-B145-9206-C31B52FFE469}" type="presParOf" srcId="{C17C1B85-6B66-9F4C-93FC-407BC539CC50}" destId="{974129A8-0E9E-5E4C-8A56-C082E0E3E9F1}" srcOrd="0" destOrd="0" presId="urn:microsoft.com/office/officeart/2005/8/layout/lProcess1"/>
    <dgm:cxn modelId="{9B7C904F-5272-514D-8517-924FFE2A769A}" type="presParOf" srcId="{974129A8-0E9E-5E4C-8A56-C082E0E3E9F1}" destId="{031D70BA-45C6-F641-BD24-265986F1036A}" srcOrd="0" destOrd="0" presId="urn:microsoft.com/office/officeart/2005/8/layout/lProcess1"/>
    <dgm:cxn modelId="{00BC4D66-EC12-A84E-8827-9974EFF338F3}" type="presParOf" srcId="{974129A8-0E9E-5E4C-8A56-C082E0E3E9F1}" destId="{A2611914-01F2-3B4E-AB52-08DEACA9BC53}" srcOrd="1" destOrd="0" presId="urn:microsoft.com/office/officeart/2005/8/layout/lProcess1"/>
    <dgm:cxn modelId="{F99E820D-2DC4-0048-A047-310307661825}" type="presParOf" srcId="{974129A8-0E9E-5E4C-8A56-C082E0E3E9F1}" destId="{8DD9FA81-4AEB-3649-963D-1BA219D59849}" srcOrd="2" destOrd="0" presId="urn:microsoft.com/office/officeart/2005/8/layout/lProcess1"/>
    <dgm:cxn modelId="{C29FE1AF-73E7-8E4F-893B-64FC99B5FE32}" type="presParOf" srcId="{974129A8-0E9E-5E4C-8A56-C082E0E3E9F1}" destId="{E2D07FF4-8055-884D-961C-181892D99014}" srcOrd="3" destOrd="0" presId="urn:microsoft.com/office/officeart/2005/8/layout/lProcess1"/>
    <dgm:cxn modelId="{8AE8CE8E-4AF1-7143-B8D1-DFF97830CB08}" type="presParOf" srcId="{974129A8-0E9E-5E4C-8A56-C082E0E3E9F1}" destId="{1012A786-5DB1-5C40-9B71-E7BD2591C067}" srcOrd="4" destOrd="0" presId="urn:microsoft.com/office/officeart/2005/8/layout/lProcess1"/>
    <dgm:cxn modelId="{190FA0C0-F88F-004F-AC85-8923F18B10E1}" type="presParOf" srcId="{C17C1B85-6B66-9F4C-93FC-407BC539CC50}" destId="{79175B92-4368-ED4A-A86C-6C12CE75F922}" srcOrd="1" destOrd="0" presId="urn:microsoft.com/office/officeart/2005/8/layout/lProcess1"/>
    <dgm:cxn modelId="{6F954648-2815-A040-8EED-74CCAEB634F2}" type="presParOf" srcId="{C17C1B85-6B66-9F4C-93FC-407BC539CC50}" destId="{2CD60C46-99B5-9944-BBBF-519E246CABE9}" srcOrd="2" destOrd="0" presId="urn:microsoft.com/office/officeart/2005/8/layout/lProcess1"/>
    <dgm:cxn modelId="{602939CA-6390-954E-8772-CE993719CD1A}" type="presParOf" srcId="{2CD60C46-99B5-9944-BBBF-519E246CABE9}" destId="{7612170C-589A-A54A-AAFD-929845FA14BD}" srcOrd="0" destOrd="0" presId="urn:microsoft.com/office/officeart/2005/8/layout/lProcess1"/>
    <dgm:cxn modelId="{733EC76A-52E5-9345-9E98-EBE8F25D22CA}" type="presParOf" srcId="{2CD60C46-99B5-9944-BBBF-519E246CABE9}" destId="{A747769B-7C1C-CE4E-902C-7C2680F8A676}" srcOrd="1" destOrd="0" presId="urn:microsoft.com/office/officeart/2005/8/layout/lProcess1"/>
    <dgm:cxn modelId="{9AE1AB85-B017-E545-A800-4F2CD4443055}" type="presParOf" srcId="{2CD60C46-99B5-9944-BBBF-519E246CABE9}" destId="{C5165E7F-EF05-6C47-902B-EABAFA361D5C}" srcOrd="2" destOrd="0" presId="urn:microsoft.com/office/officeart/2005/8/layout/lProcess1"/>
    <dgm:cxn modelId="{AA2AA063-05E5-1141-889E-97404747CBC8}" type="presParOf" srcId="{2CD60C46-99B5-9944-BBBF-519E246CABE9}" destId="{3CFB4467-FE7B-444B-BA9F-66D487D86F63}" srcOrd="3" destOrd="0" presId="urn:microsoft.com/office/officeart/2005/8/layout/lProcess1"/>
    <dgm:cxn modelId="{7EDE0963-82DC-AC42-82C0-CA1E520B6A65}" type="presParOf" srcId="{2CD60C46-99B5-9944-BBBF-519E246CABE9}" destId="{C69BA5F7-646E-B845-A236-CAAF8B5595A8}" srcOrd="4"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E351CC-A420-EC4B-8657-BE10DC670BD0}" type="doc">
      <dgm:prSet loTypeId="urn:microsoft.com/office/officeart/2005/8/layout/lProcess1" loCatId="" qsTypeId="urn:microsoft.com/office/officeart/2005/8/quickstyle/simple4" qsCatId="simple" csTypeId="urn:microsoft.com/office/officeart/2005/8/colors/accent1_2" csCatId="accent1" phldr="1"/>
      <dgm:spPr/>
      <dgm:t>
        <a:bodyPr/>
        <a:lstStyle/>
        <a:p>
          <a:endParaRPr lang="en-US"/>
        </a:p>
      </dgm:t>
    </dgm:pt>
    <dgm:pt modelId="{E7ACD7A1-F076-AE43-8ED7-E78F3704CCC1}">
      <dgm:prSet phldrT="[Text]"/>
      <dgm:spPr/>
      <dgm:t>
        <a:bodyPr/>
        <a:lstStyle/>
        <a:p>
          <a:r>
            <a:rPr lang="en-US" dirty="0" smtClean="0"/>
            <a:t>APPEAL MEMORANDUM</a:t>
          </a:r>
        </a:p>
        <a:p>
          <a:r>
            <a:rPr lang="en-US" dirty="0" smtClean="0"/>
            <a:t>++</a:t>
          </a:r>
          <a:endParaRPr lang="en-US" dirty="0"/>
        </a:p>
      </dgm:t>
    </dgm:pt>
    <dgm:pt modelId="{B73033C1-776D-6A40-B889-16EE721EBD11}" type="parTrans" cxnId="{FEE92E20-81A2-0048-8673-A68F936EB35D}">
      <dgm:prSet/>
      <dgm:spPr/>
      <dgm:t>
        <a:bodyPr/>
        <a:lstStyle/>
        <a:p>
          <a:endParaRPr lang="en-US"/>
        </a:p>
      </dgm:t>
    </dgm:pt>
    <dgm:pt modelId="{929CBB0B-CC14-BA4A-9D60-44820C7EB30A}" type="sibTrans" cxnId="{FEE92E20-81A2-0048-8673-A68F936EB35D}">
      <dgm:prSet/>
      <dgm:spPr/>
      <dgm:t>
        <a:bodyPr/>
        <a:lstStyle/>
        <a:p>
          <a:endParaRPr lang="en-US"/>
        </a:p>
      </dgm:t>
    </dgm:pt>
    <dgm:pt modelId="{09A76C51-C9E7-3940-9182-68E054FB914C}">
      <dgm:prSet phldrT="[Text]"/>
      <dgm:spPr/>
      <dgm:t>
        <a:bodyPr/>
        <a:lstStyle/>
        <a:p>
          <a:r>
            <a:rPr lang="en-US" dirty="0" smtClean="0"/>
            <a:t>ANSWER by Appellee</a:t>
          </a:r>
          <a:endParaRPr lang="en-US" dirty="0"/>
        </a:p>
      </dgm:t>
    </dgm:pt>
    <dgm:pt modelId="{A4424F19-F680-FE46-B3D8-D98177D30452}" type="parTrans" cxnId="{2E162C1D-0B33-1349-AE77-7259C1C3910C}">
      <dgm:prSet/>
      <dgm:spPr/>
      <dgm:t>
        <a:bodyPr/>
        <a:lstStyle/>
        <a:p>
          <a:endParaRPr lang="en-US"/>
        </a:p>
      </dgm:t>
    </dgm:pt>
    <dgm:pt modelId="{D95CE0EF-A288-AC44-9469-F898199D3044}" type="sibTrans" cxnId="{2E162C1D-0B33-1349-AE77-7259C1C3910C}">
      <dgm:prSet/>
      <dgm:spPr/>
      <dgm:t>
        <a:bodyPr/>
        <a:lstStyle/>
        <a:p>
          <a:endParaRPr lang="en-US"/>
        </a:p>
      </dgm:t>
    </dgm:pt>
    <dgm:pt modelId="{F37F5B2D-4C4C-B443-9B07-CDDEDF585C4A}">
      <dgm:prSet phldrT="[Text]"/>
      <dgm:spPr/>
      <dgm:t>
        <a:bodyPr/>
        <a:lstStyle/>
        <a:p>
          <a:r>
            <a:rPr lang="en-US" dirty="0" smtClean="0"/>
            <a:t>REPLY  by Appellant/REJOINDER by Appellee</a:t>
          </a:r>
          <a:endParaRPr lang="en-US" dirty="0"/>
        </a:p>
      </dgm:t>
    </dgm:pt>
    <dgm:pt modelId="{A6A34A39-1B02-9747-BE43-28C2E890794B}" type="parTrans" cxnId="{A317DAB9-DF36-FE4A-8ADE-D2320C8780EA}">
      <dgm:prSet/>
      <dgm:spPr/>
      <dgm:t>
        <a:bodyPr/>
        <a:lstStyle/>
        <a:p>
          <a:endParaRPr lang="en-US"/>
        </a:p>
      </dgm:t>
    </dgm:pt>
    <dgm:pt modelId="{57E10DBF-A42D-8A4D-B74E-F66E76F055D4}" type="sibTrans" cxnId="{A317DAB9-DF36-FE4A-8ADE-D2320C8780EA}">
      <dgm:prSet/>
      <dgm:spPr/>
      <dgm:t>
        <a:bodyPr/>
        <a:lstStyle/>
        <a:p>
          <a:endParaRPr lang="en-US"/>
        </a:p>
      </dgm:t>
    </dgm:pt>
    <dgm:pt modelId="{36C1349F-DFBB-BE4F-BA98-7DDDD8D0B3CF}">
      <dgm:prSet phldrT="[Text]"/>
      <dgm:spPr/>
      <dgm:t>
        <a:bodyPr/>
        <a:lstStyle/>
        <a:p>
          <a:r>
            <a:rPr lang="en-US" dirty="0" smtClean="0"/>
            <a:t> DECISION</a:t>
          </a:r>
          <a:endParaRPr lang="en-US" dirty="0"/>
        </a:p>
      </dgm:t>
    </dgm:pt>
    <dgm:pt modelId="{1DD196E7-17B6-8946-A50F-EA7FBC3DC08A}" type="parTrans" cxnId="{6C787AFB-48A5-D644-8CF8-972AEC32D5FC}">
      <dgm:prSet/>
      <dgm:spPr/>
      <dgm:t>
        <a:bodyPr/>
        <a:lstStyle/>
        <a:p>
          <a:endParaRPr lang="en-US"/>
        </a:p>
      </dgm:t>
    </dgm:pt>
    <dgm:pt modelId="{B353EBFB-5456-994A-B0BC-9680AECB7845}" type="sibTrans" cxnId="{6C787AFB-48A5-D644-8CF8-972AEC32D5FC}">
      <dgm:prSet/>
      <dgm:spPr/>
      <dgm:t>
        <a:bodyPr/>
        <a:lstStyle/>
        <a:p>
          <a:endParaRPr lang="en-US"/>
        </a:p>
      </dgm:t>
    </dgm:pt>
    <dgm:pt modelId="{F562A07D-6E3A-5643-B60C-649A71998CC0}">
      <dgm:prSet phldrT="[Text]"/>
      <dgm:spPr/>
      <dgm:t>
        <a:bodyPr/>
        <a:lstStyle/>
        <a:p>
          <a:r>
            <a:rPr lang="en-US" dirty="0" smtClean="0"/>
            <a:t>15 days after submission of last pleading</a:t>
          </a:r>
          <a:endParaRPr lang="en-US" dirty="0"/>
        </a:p>
      </dgm:t>
    </dgm:pt>
    <dgm:pt modelId="{61A72470-9FFC-4749-8574-C1A3E291AC34}" type="parTrans" cxnId="{98EA8672-BD90-4545-B237-D1B461C5AAE1}">
      <dgm:prSet/>
      <dgm:spPr/>
      <dgm:t>
        <a:bodyPr/>
        <a:lstStyle/>
        <a:p>
          <a:endParaRPr lang="en-US"/>
        </a:p>
      </dgm:t>
    </dgm:pt>
    <dgm:pt modelId="{C3B81D92-D124-A143-A7E3-7E882C945667}" type="sibTrans" cxnId="{98EA8672-BD90-4545-B237-D1B461C5AAE1}">
      <dgm:prSet/>
      <dgm:spPr/>
      <dgm:t>
        <a:bodyPr/>
        <a:lstStyle/>
        <a:p>
          <a:endParaRPr lang="en-US"/>
        </a:p>
      </dgm:t>
    </dgm:pt>
    <dgm:pt modelId="{81C8A746-C526-0246-868E-C23370C49BB4}">
      <dgm:prSet phldrT="[Text]"/>
      <dgm:spPr/>
      <dgm:t>
        <a:bodyPr/>
        <a:lstStyle/>
        <a:p>
          <a:r>
            <a:rPr lang="en-US" dirty="0" smtClean="0"/>
            <a:t>MOTION FOR RECONSIDERATION? NOT ALLOWED</a:t>
          </a:r>
          <a:endParaRPr lang="en-US" dirty="0"/>
        </a:p>
      </dgm:t>
    </dgm:pt>
    <dgm:pt modelId="{286D1D7C-5EB3-CC4C-B53D-DAB1AFE04184}" type="parTrans" cxnId="{8DCCAA3E-D7DE-9148-99A9-6C5839665BCE}">
      <dgm:prSet/>
      <dgm:spPr/>
      <dgm:t>
        <a:bodyPr/>
        <a:lstStyle/>
        <a:p>
          <a:endParaRPr lang="en-US"/>
        </a:p>
      </dgm:t>
    </dgm:pt>
    <dgm:pt modelId="{87B8BF07-FF95-8944-BA00-EB589CBE837F}" type="sibTrans" cxnId="{8DCCAA3E-D7DE-9148-99A9-6C5839665BCE}">
      <dgm:prSet/>
      <dgm:spPr/>
      <dgm:t>
        <a:bodyPr/>
        <a:lstStyle/>
        <a:p>
          <a:endParaRPr lang="en-US"/>
        </a:p>
      </dgm:t>
    </dgm:pt>
    <dgm:pt modelId="{C17C1B85-6B66-9F4C-93FC-407BC539CC50}" type="pres">
      <dgm:prSet presAssocID="{25E351CC-A420-EC4B-8657-BE10DC670BD0}" presName="Name0" presStyleCnt="0">
        <dgm:presLayoutVars>
          <dgm:dir/>
          <dgm:animLvl val="lvl"/>
          <dgm:resizeHandles val="exact"/>
        </dgm:presLayoutVars>
      </dgm:prSet>
      <dgm:spPr/>
      <dgm:t>
        <a:bodyPr/>
        <a:lstStyle/>
        <a:p>
          <a:endParaRPr lang="en-US"/>
        </a:p>
      </dgm:t>
    </dgm:pt>
    <dgm:pt modelId="{974129A8-0E9E-5E4C-8A56-C082E0E3E9F1}" type="pres">
      <dgm:prSet presAssocID="{E7ACD7A1-F076-AE43-8ED7-E78F3704CCC1}" presName="vertFlow" presStyleCnt="0"/>
      <dgm:spPr/>
    </dgm:pt>
    <dgm:pt modelId="{031D70BA-45C6-F641-BD24-265986F1036A}" type="pres">
      <dgm:prSet presAssocID="{E7ACD7A1-F076-AE43-8ED7-E78F3704CCC1}" presName="header" presStyleLbl="node1" presStyleIdx="0" presStyleCnt="2" custScaleY="143080"/>
      <dgm:spPr/>
      <dgm:t>
        <a:bodyPr/>
        <a:lstStyle/>
        <a:p>
          <a:endParaRPr lang="en-US"/>
        </a:p>
      </dgm:t>
    </dgm:pt>
    <dgm:pt modelId="{A2611914-01F2-3B4E-AB52-08DEACA9BC53}" type="pres">
      <dgm:prSet presAssocID="{A4424F19-F680-FE46-B3D8-D98177D30452}" presName="parTrans" presStyleLbl="sibTrans2D1" presStyleIdx="0" presStyleCnt="4"/>
      <dgm:spPr/>
      <dgm:t>
        <a:bodyPr/>
        <a:lstStyle/>
        <a:p>
          <a:endParaRPr lang="en-US"/>
        </a:p>
      </dgm:t>
    </dgm:pt>
    <dgm:pt modelId="{8DD9FA81-4AEB-3649-963D-1BA219D59849}" type="pres">
      <dgm:prSet presAssocID="{09A76C51-C9E7-3940-9182-68E054FB914C}" presName="child" presStyleLbl="alignAccFollowNode1" presStyleIdx="0" presStyleCnt="4">
        <dgm:presLayoutVars>
          <dgm:chMax val="0"/>
          <dgm:bulletEnabled val="1"/>
        </dgm:presLayoutVars>
      </dgm:prSet>
      <dgm:spPr/>
      <dgm:t>
        <a:bodyPr/>
        <a:lstStyle/>
        <a:p>
          <a:endParaRPr lang="en-US"/>
        </a:p>
      </dgm:t>
    </dgm:pt>
    <dgm:pt modelId="{E2D07FF4-8055-884D-961C-181892D99014}" type="pres">
      <dgm:prSet presAssocID="{D95CE0EF-A288-AC44-9469-F898199D3044}" presName="sibTrans" presStyleLbl="sibTrans2D1" presStyleIdx="1" presStyleCnt="4"/>
      <dgm:spPr/>
      <dgm:t>
        <a:bodyPr/>
        <a:lstStyle/>
        <a:p>
          <a:endParaRPr lang="en-US"/>
        </a:p>
      </dgm:t>
    </dgm:pt>
    <dgm:pt modelId="{1012A786-5DB1-5C40-9B71-E7BD2591C067}" type="pres">
      <dgm:prSet presAssocID="{F37F5B2D-4C4C-B443-9B07-CDDEDF585C4A}" presName="child" presStyleLbl="alignAccFollowNode1" presStyleIdx="1" presStyleCnt="4">
        <dgm:presLayoutVars>
          <dgm:chMax val="0"/>
          <dgm:bulletEnabled val="1"/>
        </dgm:presLayoutVars>
      </dgm:prSet>
      <dgm:spPr/>
      <dgm:t>
        <a:bodyPr/>
        <a:lstStyle/>
        <a:p>
          <a:endParaRPr lang="en-US"/>
        </a:p>
      </dgm:t>
    </dgm:pt>
    <dgm:pt modelId="{79175B92-4368-ED4A-A86C-6C12CE75F922}" type="pres">
      <dgm:prSet presAssocID="{E7ACD7A1-F076-AE43-8ED7-E78F3704CCC1}" presName="hSp" presStyleCnt="0"/>
      <dgm:spPr/>
    </dgm:pt>
    <dgm:pt modelId="{2CD60C46-99B5-9944-BBBF-519E246CABE9}" type="pres">
      <dgm:prSet presAssocID="{36C1349F-DFBB-BE4F-BA98-7DDDD8D0B3CF}" presName="vertFlow" presStyleCnt="0"/>
      <dgm:spPr/>
    </dgm:pt>
    <dgm:pt modelId="{7612170C-589A-A54A-AAFD-929845FA14BD}" type="pres">
      <dgm:prSet presAssocID="{36C1349F-DFBB-BE4F-BA98-7DDDD8D0B3CF}" presName="header" presStyleLbl="node1" presStyleIdx="1" presStyleCnt="2" custScaleY="139292"/>
      <dgm:spPr/>
      <dgm:t>
        <a:bodyPr/>
        <a:lstStyle/>
        <a:p>
          <a:endParaRPr lang="en-US"/>
        </a:p>
      </dgm:t>
    </dgm:pt>
    <dgm:pt modelId="{A747769B-7C1C-CE4E-902C-7C2680F8A676}" type="pres">
      <dgm:prSet presAssocID="{61A72470-9FFC-4749-8574-C1A3E291AC34}" presName="parTrans" presStyleLbl="sibTrans2D1" presStyleIdx="2" presStyleCnt="4"/>
      <dgm:spPr/>
      <dgm:t>
        <a:bodyPr/>
        <a:lstStyle/>
        <a:p>
          <a:endParaRPr lang="en-US"/>
        </a:p>
      </dgm:t>
    </dgm:pt>
    <dgm:pt modelId="{C5165E7F-EF05-6C47-902B-EABAFA361D5C}" type="pres">
      <dgm:prSet presAssocID="{F562A07D-6E3A-5643-B60C-649A71998CC0}" presName="child" presStyleLbl="alignAccFollowNode1" presStyleIdx="2" presStyleCnt="4">
        <dgm:presLayoutVars>
          <dgm:chMax val="0"/>
          <dgm:bulletEnabled val="1"/>
        </dgm:presLayoutVars>
      </dgm:prSet>
      <dgm:spPr/>
      <dgm:t>
        <a:bodyPr/>
        <a:lstStyle/>
        <a:p>
          <a:endParaRPr lang="en-US"/>
        </a:p>
      </dgm:t>
    </dgm:pt>
    <dgm:pt modelId="{3CFB4467-FE7B-444B-BA9F-66D487D86F63}" type="pres">
      <dgm:prSet presAssocID="{C3B81D92-D124-A143-A7E3-7E882C945667}" presName="sibTrans" presStyleLbl="sibTrans2D1" presStyleIdx="3" presStyleCnt="4"/>
      <dgm:spPr/>
      <dgm:t>
        <a:bodyPr/>
        <a:lstStyle/>
        <a:p>
          <a:endParaRPr lang="en-US"/>
        </a:p>
      </dgm:t>
    </dgm:pt>
    <dgm:pt modelId="{C69BA5F7-646E-B845-A236-CAAF8B5595A8}" type="pres">
      <dgm:prSet presAssocID="{81C8A746-C526-0246-868E-C23370C49BB4}" presName="child" presStyleLbl="alignAccFollowNode1" presStyleIdx="3" presStyleCnt="4" custLinFactNeighborX="273" custLinFactNeighborY="20647">
        <dgm:presLayoutVars>
          <dgm:chMax val="0"/>
          <dgm:bulletEnabled val="1"/>
        </dgm:presLayoutVars>
      </dgm:prSet>
      <dgm:spPr/>
      <dgm:t>
        <a:bodyPr/>
        <a:lstStyle/>
        <a:p>
          <a:endParaRPr lang="en-US"/>
        </a:p>
      </dgm:t>
    </dgm:pt>
  </dgm:ptLst>
  <dgm:cxnLst>
    <dgm:cxn modelId="{FEE92E20-81A2-0048-8673-A68F936EB35D}" srcId="{25E351CC-A420-EC4B-8657-BE10DC670BD0}" destId="{E7ACD7A1-F076-AE43-8ED7-E78F3704CCC1}" srcOrd="0" destOrd="0" parTransId="{B73033C1-776D-6A40-B889-16EE721EBD11}" sibTransId="{929CBB0B-CC14-BA4A-9D60-44820C7EB30A}"/>
    <dgm:cxn modelId="{805181BC-BC48-924D-9574-CBF0062277C8}" type="presOf" srcId="{F562A07D-6E3A-5643-B60C-649A71998CC0}" destId="{C5165E7F-EF05-6C47-902B-EABAFA361D5C}" srcOrd="0" destOrd="0" presId="urn:microsoft.com/office/officeart/2005/8/layout/lProcess1"/>
    <dgm:cxn modelId="{9CF63B00-2848-2247-9D6F-158E540DB198}" type="presOf" srcId="{36C1349F-DFBB-BE4F-BA98-7DDDD8D0B3CF}" destId="{7612170C-589A-A54A-AAFD-929845FA14BD}" srcOrd="0" destOrd="0" presId="urn:microsoft.com/office/officeart/2005/8/layout/lProcess1"/>
    <dgm:cxn modelId="{2E162C1D-0B33-1349-AE77-7259C1C3910C}" srcId="{E7ACD7A1-F076-AE43-8ED7-E78F3704CCC1}" destId="{09A76C51-C9E7-3940-9182-68E054FB914C}" srcOrd="0" destOrd="0" parTransId="{A4424F19-F680-FE46-B3D8-D98177D30452}" sibTransId="{D95CE0EF-A288-AC44-9469-F898199D3044}"/>
    <dgm:cxn modelId="{82C68151-3F02-B548-920F-F29F9BC3AF64}" type="presOf" srcId="{61A72470-9FFC-4749-8574-C1A3E291AC34}" destId="{A747769B-7C1C-CE4E-902C-7C2680F8A676}" srcOrd="0" destOrd="0" presId="urn:microsoft.com/office/officeart/2005/8/layout/lProcess1"/>
    <dgm:cxn modelId="{9CB3E9EA-7F6C-3D43-AFD5-AF25FA16DF55}" type="presOf" srcId="{81C8A746-C526-0246-868E-C23370C49BB4}" destId="{C69BA5F7-646E-B845-A236-CAAF8B5595A8}" srcOrd="0" destOrd="0" presId="urn:microsoft.com/office/officeart/2005/8/layout/lProcess1"/>
    <dgm:cxn modelId="{6C787AFB-48A5-D644-8CF8-972AEC32D5FC}" srcId="{25E351CC-A420-EC4B-8657-BE10DC670BD0}" destId="{36C1349F-DFBB-BE4F-BA98-7DDDD8D0B3CF}" srcOrd="1" destOrd="0" parTransId="{1DD196E7-17B6-8946-A50F-EA7FBC3DC08A}" sibTransId="{B353EBFB-5456-994A-B0BC-9680AECB7845}"/>
    <dgm:cxn modelId="{F1C81AF6-A3F1-CE47-BB51-5BF703D47E8D}" type="presOf" srcId="{E7ACD7A1-F076-AE43-8ED7-E78F3704CCC1}" destId="{031D70BA-45C6-F641-BD24-265986F1036A}" srcOrd="0" destOrd="0" presId="urn:microsoft.com/office/officeart/2005/8/layout/lProcess1"/>
    <dgm:cxn modelId="{8DCCAA3E-D7DE-9148-99A9-6C5839665BCE}" srcId="{36C1349F-DFBB-BE4F-BA98-7DDDD8D0B3CF}" destId="{81C8A746-C526-0246-868E-C23370C49BB4}" srcOrd="1" destOrd="0" parTransId="{286D1D7C-5EB3-CC4C-B53D-DAB1AFE04184}" sibTransId="{87B8BF07-FF95-8944-BA00-EB589CBE837F}"/>
    <dgm:cxn modelId="{842CCABA-5EE6-9B4A-A976-C5937330FDF8}" type="presOf" srcId="{25E351CC-A420-EC4B-8657-BE10DC670BD0}" destId="{C17C1B85-6B66-9F4C-93FC-407BC539CC50}" srcOrd="0" destOrd="0" presId="urn:microsoft.com/office/officeart/2005/8/layout/lProcess1"/>
    <dgm:cxn modelId="{A982763A-AC80-E049-9C16-A865A51CF8FE}" type="presOf" srcId="{C3B81D92-D124-A143-A7E3-7E882C945667}" destId="{3CFB4467-FE7B-444B-BA9F-66D487D86F63}" srcOrd="0" destOrd="0" presId="urn:microsoft.com/office/officeart/2005/8/layout/lProcess1"/>
    <dgm:cxn modelId="{10E11D7D-EC77-9F4A-AE6B-8684F8EA1D13}" type="presOf" srcId="{F37F5B2D-4C4C-B443-9B07-CDDEDF585C4A}" destId="{1012A786-5DB1-5C40-9B71-E7BD2591C067}" srcOrd="0" destOrd="0" presId="urn:microsoft.com/office/officeart/2005/8/layout/lProcess1"/>
    <dgm:cxn modelId="{2BB97D5D-95E4-8141-BCD7-176920DB0F83}" type="presOf" srcId="{A4424F19-F680-FE46-B3D8-D98177D30452}" destId="{A2611914-01F2-3B4E-AB52-08DEACA9BC53}" srcOrd="0" destOrd="0" presId="urn:microsoft.com/office/officeart/2005/8/layout/lProcess1"/>
    <dgm:cxn modelId="{E29FAF84-F768-3C4B-B4CE-4ECC8D32EC35}" type="presOf" srcId="{09A76C51-C9E7-3940-9182-68E054FB914C}" destId="{8DD9FA81-4AEB-3649-963D-1BA219D59849}" srcOrd="0" destOrd="0" presId="urn:microsoft.com/office/officeart/2005/8/layout/lProcess1"/>
    <dgm:cxn modelId="{BB7C8438-DF9F-7C4B-AAD3-C13ECDB3E693}" type="presOf" srcId="{D95CE0EF-A288-AC44-9469-F898199D3044}" destId="{E2D07FF4-8055-884D-961C-181892D99014}" srcOrd="0" destOrd="0" presId="urn:microsoft.com/office/officeart/2005/8/layout/lProcess1"/>
    <dgm:cxn modelId="{98EA8672-BD90-4545-B237-D1B461C5AAE1}" srcId="{36C1349F-DFBB-BE4F-BA98-7DDDD8D0B3CF}" destId="{F562A07D-6E3A-5643-B60C-649A71998CC0}" srcOrd="0" destOrd="0" parTransId="{61A72470-9FFC-4749-8574-C1A3E291AC34}" sibTransId="{C3B81D92-D124-A143-A7E3-7E882C945667}"/>
    <dgm:cxn modelId="{A317DAB9-DF36-FE4A-8ADE-D2320C8780EA}" srcId="{E7ACD7A1-F076-AE43-8ED7-E78F3704CCC1}" destId="{F37F5B2D-4C4C-B443-9B07-CDDEDF585C4A}" srcOrd="1" destOrd="0" parTransId="{A6A34A39-1B02-9747-BE43-28C2E890794B}" sibTransId="{57E10DBF-A42D-8A4D-B74E-F66E76F055D4}"/>
    <dgm:cxn modelId="{D9971C11-0AC4-2F4C-A369-A7BDBCE810DA}" type="presParOf" srcId="{C17C1B85-6B66-9F4C-93FC-407BC539CC50}" destId="{974129A8-0E9E-5E4C-8A56-C082E0E3E9F1}" srcOrd="0" destOrd="0" presId="urn:microsoft.com/office/officeart/2005/8/layout/lProcess1"/>
    <dgm:cxn modelId="{8483FB14-8929-1F45-99F0-B641C51E8909}" type="presParOf" srcId="{974129A8-0E9E-5E4C-8A56-C082E0E3E9F1}" destId="{031D70BA-45C6-F641-BD24-265986F1036A}" srcOrd="0" destOrd="0" presId="urn:microsoft.com/office/officeart/2005/8/layout/lProcess1"/>
    <dgm:cxn modelId="{F7ECAA80-4B83-A640-A6FF-EBDC755C2DD1}" type="presParOf" srcId="{974129A8-0E9E-5E4C-8A56-C082E0E3E9F1}" destId="{A2611914-01F2-3B4E-AB52-08DEACA9BC53}" srcOrd="1" destOrd="0" presId="urn:microsoft.com/office/officeart/2005/8/layout/lProcess1"/>
    <dgm:cxn modelId="{F8F781CC-2320-244A-A0EF-997971BB229B}" type="presParOf" srcId="{974129A8-0E9E-5E4C-8A56-C082E0E3E9F1}" destId="{8DD9FA81-4AEB-3649-963D-1BA219D59849}" srcOrd="2" destOrd="0" presId="urn:microsoft.com/office/officeart/2005/8/layout/lProcess1"/>
    <dgm:cxn modelId="{42640608-A983-C14B-B3FF-8BDB43050FCA}" type="presParOf" srcId="{974129A8-0E9E-5E4C-8A56-C082E0E3E9F1}" destId="{E2D07FF4-8055-884D-961C-181892D99014}" srcOrd="3" destOrd="0" presId="urn:microsoft.com/office/officeart/2005/8/layout/lProcess1"/>
    <dgm:cxn modelId="{C6480268-39A2-F94F-8B13-D6C6844BC4FF}" type="presParOf" srcId="{974129A8-0E9E-5E4C-8A56-C082E0E3E9F1}" destId="{1012A786-5DB1-5C40-9B71-E7BD2591C067}" srcOrd="4" destOrd="0" presId="urn:microsoft.com/office/officeart/2005/8/layout/lProcess1"/>
    <dgm:cxn modelId="{0CCC84C9-9B08-634E-990D-F8C6D3ACB18A}" type="presParOf" srcId="{C17C1B85-6B66-9F4C-93FC-407BC539CC50}" destId="{79175B92-4368-ED4A-A86C-6C12CE75F922}" srcOrd="1" destOrd="0" presId="urn:microsoft.com/office/officeart/2005/8/layout/lProcess1"/>
    <dgm:cxn modelId="{BC2B32DB-ED49-5446-AC0E-D0A2EB725562}" type="presParOf" srcId="{C17C1B85-6B66-9F4C-93FC-407BC539CC50}" destId="{2CD60C46-99B5-9944-BBBF-519E246CABE9}" srcOrd="2" destOrd="0" presId="urn:microsoft.com/office/officeart/2005/8/layout/lProcess1"/>
    <dgm:cxn modelId="{9C885794-8B24-5E43-AFBB-1EC490979390}" type="presParOf" srcId="{2CD60C46-99B5-9944-BBBF-519E246CABE9}" destId="{7612170C-589A-A54A-AAFD-929845FA14BD}" srcOrd="0" destOrd="0" presId="urn:microsoft.com/office/officeart/2005/8/layout/lProcess1"/>
    <dgm:cxn modelId="{20464F1E-1694-CF41-9F94-148574151675}" type="presParOf" srcId="{2CD60C46-99B5-9944-BBBF-519E246CABE9}" destId="{A747769B-7C1C-CE4E-902C-7C2680F8A676}" srcOrd="1" destOrd="0" presId="urn:microsoft.com/office/officeart/2005/8/layout/lProcess1"/>
    <dgm:cxn modelId="{F014531D-F19C-B140-8B03-E8B84131D7C6}" type="presParOf" srcId="{2CD60C46-99B5-9944-BBBF-519E246CABE9}" destId="{C5165E7F-EF05-6C47-902B-EABAFA361D5C}" srcOrd="2" destOrd="0" presId="urn:microsoft.com/office/officeart/2005/8/layout/lProcess1"/>
    <dgm:cxn modelId="{DE123AD5-6BB7-F644-AFE4-6629F1FDA137}" type="presParOf" srcId="{2CD60C46-99B5-9944-BBBF-519E246CABE9}" destId="{3CFB4467-FE7B-444B-BA9F-66D487D86F63}" srcOrd="3" destOrd="0" presId="urn:microsoft.com/office/officeart/2005/8/layout/lProcess1"/>
    <dgm:cxn modelId="{05E3F56A-6C77-6147-8250-3DAA6406A19A}" type="presParOf" srcId="{2CD60C46-99B5-9944-BBBF-519E246CABE9}" destId="{C69BA5F7-646E-B845-A236-CAAF8B5595A8}" srcOrd="4"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5E351CC-A420-EC4B-8657-BE10DC670BD0}" type="doc">
      <dgm:prSet loTypeId="urn:microsoft.com/office/officeart/2005/8/layout/lProcess1" loCatId="" qsTypeId="urn:microsoft.com/office/officeart/2005/8/quickstyle/simple4" qsCatId="simple" csTypeId="urn:microsoft.com/office/officeart/2005/8/colors/accent1_2" csCatId="accent1" phldr="1"/>
      <dgm:spPr/>
      <dgm:t>
        <a:bodyPr/>
        <a:lstStyle/>
        <a:p>
          <a:endParaRPr lang="en-US"/>
        </a:p>
      </dgm:t>
    </dgm:pt>
    <dgm:pt modelId="{E7ACD7A1-F076-AE43-8ED7-E78F3704CCC1}">
      <dgm:prSet phldrT="[Text]"/>
      <dgm:spPr/>
      <dgm:t>
        <a:bodyPr/>
        <a:lstStyle/>
        <a:p>
          <a:r>
            <a:rPr lang="en-US" dirty="0" smtClean="0"/>
            <a:t>PETITION FOR REVIEW </a:t>
          </a:r>
        </a:p>
        <a:p>
          <a:r>
            <a:rPr lang="en-US" dirty="0" smtClean="0"/>
            <a:t>(in 5 copies, + +, with certified copies of Decision +)</a:t>
          </a:r>
          <a:endParaRPr lang="en-US" dirty="0"/>
        </a:p>
      </dgm:t>
    </dgm:pt>
    <dgm:pt modelId="{B73033C1-776D-6A40-B889-16EE721EBD11}" type="parTrans" cxnId="{FEE92E20-81A2-0048-8673-A68F936EB35D}">
      <dgm:prSet/>
      <dgm:spPr/>
      <dgm:t>
        <a:bodyPr/>
        <a:lstStyle/>
        <a:p>
          <a:endParaRPr lang="en-US"/>
        </a:p>
      </dgm:t>
    </dgm:pt>
    <dgm:pt modelId="{929CBB0B-CC14-BA4A-9D60-44820C7EB30A}" type="sibTrans" cxnId="{FEE92E20-81A2-0048-8673-A68F936EB35D}">
      <dgm:prSet/>
      <dgm:spPr/>
      <dgm:t>
        <a:bodyPr/>
        <a:lstStyle/>
        <a:p>
          <a:endParaRPr lang="en-US"/>
        </a:p>
      </dgm:t>
    </dgm:pt>
    <dgm:pt modelId="{09A76C51-C9E7-3940-9182-68E054FB914C}">
      <dgm:prSet phldrT="[Text]"/>
      <dgm:spPr/>
      <dgm:t>
        <a:bodyPr/>
        <a:lstStyle/>
        <a:p>
          <a:r>
            <a:rPr lang="en-US" dirty="0" smtClean="0"/>
            <a:t>ORDER to Answer &amp; Transmittal of Records (5 days from receipt of Petition)</a:t>
          </a:r>
          <a:endParaRPr lang="en-US" dirty="0"/>
        </a:p>
      </dgm:t>
    </dgm:pt>
    <dgm:pt modelId="{A4424F19-F680-FE46-B3D8-D98177D30452}" type="parTrans" cxnId="{2E162C1D-0B33-1349-AE77-7259C1C3910C}">
      <dgm:prSet/>
      <dgm:spPr/>
      <dgm:t>
        <a:bodyPr/>
        <a:lstStyle/>
        <a:p>
          <a:endParaRPr lang="en-US"/>
        </a:p>
      </dgm:t>
    </dgm:pt>
    <dgm:pt modelId="{D95CE0EF-A288-AC44-9469-F898199D3044}" type="sibTrans" cxnId="{2E162C1D-0B33-1349-AE77-7259C1C3910C}">
      <dgm:prSet/>
      <dgm:spPr/>
      <dgm:t>
        <a:bodyPr/>
        <a:lstStyle/>
        <a:p>
          <a:endParaRPr lang="en-US"/>
        </a:p>
      </dgm:t>
    </dgm:pt>
    <dgm:pt modelId="{F37F5B2D-4C4C-B443-9B07-CDDEDF585C4A}">
      <dgm:prSet phldrT="[Text]"/>
      <dgm:spPr/>
      <dgm:t>
        <a:bodyPr/>
        <a:lstStyle/>
        <a:p>
          <a:r>
            <a:rPr lang="en-US" dirty="0" smtClean="0"/>
            <a:t>ANSWER by Respondent within 15 days from receipt of Order</a:t>
          </a:r>
          <a:endParaRPr lang="en-US" dirty="0"/>
        </a:p>
      </dgm:t>
    </dgm:pt>
    <dgm:pt modelId="{A6A34A39-1B02-9747-BE43-28C2E890794B}" type="parTrans" cxnId="{A317DAB9-DF36-FE4A-8ADE-D2320C8780EA}">
      <dgm:prSet/>
      <dgm:spPr/>
      <dgm:t>
        <a:bodyPr/>
        <a:lstStyle/>
        <a:p>
          <a:endParaRPr lang="en-US"/>
        </a:p>
      </dgm:t>
    </dgm:pt>
    <dgm:pt modelId="{57E10DBF-A42D-8A4D-B74E-F66E76F055D4}" type="sibTrans" cxnId="{A317DAB9-DF36-FE4A-8ADE-D2320C8780EA}">
      <dgm:prSet/>
      <dgm:spPr/>
      <dgm:t>
        <a:bodyPr/>
        <a:lstStyle/>
        <a:p>
          <a:endParaRPr lang="en-US"/>
        </a:p>
      </dgm:t>
    </dgm:pt>
    <dgm:pt modelId="{F562A07D-6E3A-5643-B60C-649A71998CC0}">
      <dgm:prSet phldrT="[Text]"/>
      <dgm:spPr/>
      <dgm:t>
        <a:bodyPr/>
        <a:lstStyle/>
        <a:p>
          <a:r>
            <a:rPr lang="en-US" b="1" dirty="0" smtClean="0"/>
            <a:t>MOTION FOR RECONSIDERATION? Only (1) MR is allowed: </a:t>
          </a:r>
          <a:r>
            <a:rPr lang="en-US" dirty="0" smtClean="0"/>
            <a:t>evidence is insufficient to justify the decision; or that the said decision is contrary to law </a:t>
          </a:r>
          <a:endParaRPr lang="en-US" dirty="0"/>
        </a:p>
      </dgm:t>
    </dgm:pt>
    <dgm:pt modelId="{61A72470-9FFC-4749-8574-C1A3E291AC34}" type="parTrans" cxnId="{98EA8672-BD90-4545-B237-D1B461C5AAE1}">
      <dgm:prSet/>
      <dgm:spPr/>
      <dgm:t>
        <a:bodyPr/>
        <a:lstStyle/>
        <a:p>
          <a:endParaRPr lang="en-US"/>
        </a:p>
      </dgm:t>
    </dgm:pt>
    <dgm:pt modelId="{C3B81D92-D124-A143-A7E3-7E882C945667}" type="sibTrans" cxnId="{98EA8672-BD90-4545-B237-D1B461C5AAE1}">
      <dgm:prSet/>
      <dgm:spPr/>
      <dgm:t>
        <a:bodyPr/>
        <a:lstStyle/>
        <a:p>
          <a:endParaRPr lang="en-US"/>
        </a:p>
      </dgm:t>
    </dgm:pt>
    <dgm:pt modelId="{81C8A746-C526-0246-868E-C23370C49BB4}">
      <dgm:prSet phldrT="[Text]"/>
      <dgm:spPr/>
      <dgm:t>
        <a:bodyPr/>
        <a:lstStyle/>
        <a:p>
          <a:r>
            <a:rPr lang="en-US" dirty="0" smtClean="0"/>
            <a:t>REPLY by Petitioner 15 days from receipt of Answer</a:t>
          </a:r>
          <a:endParaRPr lang="en-US" dirty="0"/>
        </a:p>
      </dgm:t>
    </dgm:pt>
    <dgm:pt modelId="{286D1D7C-5EB3-CC4C-B53D-DAB1AFE04184}" type="parTrans" cxnId="{8DCCAA3E-D7DE-9148-99A9-6C5839665BCE}">
      <dgm:prSet/>
      <dgm:spPr/>
      <dgm:t>
        <a:bodyPr/>
        <a:lstStyle/>
        <a:p>
          <a:endParaRPr lang="en-US"/>
        </a:p>
      </dgm:t>
    </dgm:pt>
    <dgm:pt modelId="{87B8BF07-FF95-8944-BA00-EB589CBE837F}" type="sibTrans" cxnId="{8DCCAA3E-D7DE-9148-99A9-6C5839665BCE}">
      <dgm:prSet/>
      <dgm:spPr/>
      <dgm:t>
        <a:bodyPr/>
        <a:lstStyle/>
        <a:p>
          <a:endParaRPr lang="en-US"/>
        </a:p>
      </dgm:t>
    </dgm:pt>
    <dgm:pt modelId="{36C1349F-DFBB-BE4F-BA98-7DDDD8D0B3CF}">
      <dgm:prSet phldrT="[Text]"/>
      <dgm:spPr/>
      <dgm:t>
        <a:bodyPr/>
        <a:lstStyle/>
        <a:p>
          <a:r>
            <a:rPr lang="en-US" dirty="0" smtClean="0"/>
            <a:t>DECISION </a:t>
          </a:r>
        </a:p>
        <a:p>
          <a:r>
            <a:rPr lang="en-US" dirty="0" smtClean="0"/>
            <a:t>(60 days from the time it is submitted for resolution)</a:t>
          </a:r>
          <a:endParaRPr lang="en-US" dirty="0"/>
        </a:p>
      </dgm:t>
    </dgm:pt>
    <dgm:pt modelId="{B353EBFB-5456-994A-B0BC-9680AECB7845}" type="sibTrans" cxnId="{6C787AFB-48A5-D644-8CF8-972AEC32D5FC}">
      <dgm:prSet/>
      <dgm:spPr/>
      <dgm:t>
        <a:bodyPr/>
        <a:lstStyle/>
        <a:p>
          <a:endParaRPr lang="en-US"/>
        </a:p>
      </dgm:t>
    </dgm:pt>
    <dgm:pt modelId="{1DD196E7-17B6-8946-A50F-EA7FBC3DC08A}" type="parTrans" cxnId="{6C787AFB-48A5-D644-8CF8-972AEC32D5FC}">
      <dgm:prSet/>
      <dgm:spPr/>
      <dgm:t>
        <a:bodyPr/>
        <a:lstStyle/>
        <a:p>
          <a:endParaRPr lang="en-US"/>
        </a:p>
      </dgm:t>
    </dgm:pt>
    <dgm:pt modelId="{C17C1B85-6B66-9F4C-93FC-407BC539CC50}" type="pres">
      <dgm:prSet presAssocID="{25E351CC-A420-EC4B-8657-BE10DC670BD0}" presName="Name0" presStyleCnt="0">
        <dgm:presLayoutVars>
          <dgm:dir/>
          <dgm:animLvl val="lvl"/>
          <dgm:resizeHandles val="exact"/>
        </dgm:presLayoutVars>
      </dgm:prSet>
      <dgm:spPr/>
      <dgm:t>
        <a:bodyPr/>
        <a:lstStyle/>
        <a:p>
          <a:endParaRPr lang="en-US"/>
        </a:p>
      </dgm:t>
    </dgm:pt>
    <dgm:pt modelId="{974129A8-0E9E-5E4C-8A56-C082E0E3E9F1}" type="pres">
      <dgm:prSet presAssocID="{E7ACD7A1-F076-AE43-8ED7-E78F3704CCC1}" presName="vertFlow" presStyleCnt="0"/>
      <dgm:spPr/>
    </dgm:pt>
    <dgm:pt modelId="{031D70BA-45C6-F641-BD24-265986F1036A}" type="pres">
      <dgm:prSet presAssocID="{E7ACD7A1-F076-AE43-8ED7-E78F3704CCC1}" presName="header" presStyleLbl="node1" presStyleIdx="0" presStyleCnt="2" custScaleY="143080"/>
      <dgm:spPr/>
      <dgm:t>
        <a:bodyPr/>
        <a:lstStyle/>
        <a:p>
          <a:endParaRPr lang="en-US"/>
        </a:p>
      </dgm:t>
    </dgm:pt>
    <dgm:pt modelId="{A2611914-01F2-3B4E-AB52-08DEACA9BC53}" type="pres">
      <dgm:prSet presAssocID="{A4424F19-F680-FE46-B3D8-D98177D30452}" presName="parTrans" presStyleLbl="sibTrans2D1" presStyleIdx="0" presStyleCnt="4"/>
      <dgm:spPr/>
      <dgm:t>
        <a:bodyPr/>
        <a:lstStyle/>
        <a:p>
          <a:endParaRPr lang="en-US"/>
        </a:p>
      </dgm:t>
    </dgm:pt>
    <dgm:pt modelId="{8DD9FA81-4AEB-3649-963D-1BA219D59849}" type="pres">
      <dgm:prSet presAssocID="{09A76C51-C9E7-3940-9182-68E054FB914C}" presName="child" presStyleLbl="alignAccFollowNode1" presStyleIdx="0" presStyleCnt="4">
        <dgm:presLayoutVars>
          <dgm:chMax val="0"/>
          <dgm:bulletEnabled val="1"/>
        </dgm:presLayoutVars>
      </dgm:prSet>
      <dgm:spPr/>
      <dgm:t>
        <a:bodyPr/>
        <a:lstStyle/>
        <a:p>
          <a:endParaRPr lang="en-US"/>
        </a:p>
      </dgm:t>
    </dgm:pt>
    <dgm:pt modelId="{E2D07FF4-8055-884D-961C-181892D99014}" type="pres">
      <dgm:prSet presAssocID="{D95CE0EF-A288-AC44-9469-F898199D3044}" presName="sibTrans" presStyleLbl="sibTrans2D1" presStyleIdx="1" presStyleCnt="4"/>
      <dgm:spPr/>
      <dgm:t>
        <a:bodyPr/>
        <a:lstStyle/>
        <a:p>
          <a:endParaRPr lang="en-US"/>
        </a:p>
      </dgm:t>
    </dgm:pt>
    <dgm:pt modelId="{1012A786-5DB1-5C40-9B71-E7BD2591C067}" type="pres">
      <dgm:prSet presAssocID="{F37F5B2D-4C4C-B443-9B07-CDDEDF585C4A}" presName="child" presStyleLbl="alignAccFollowNode1" presStyleIdx="1" presStyleCnt="4">
        <dgm:presLayoutVars>
          <dgm:chMax val="0"/>
          <dgm:bulletEnabled val="1"/>
        </dgm:presLayoutVars>
      </dgm:prSet>
      <dgm:spPr/>
      <dgm:t>
        <a:bodyPr/>
        <a:lstStyle/>
        <a:p>
          <a:endParaRPr lang="en-US"/>
        </a:p>
      </dgm:t>
    </dgm:pt>
    <dgm:pt modelId="{79175B92-4368-ED4A-A86C-6C12CE75F922}" type="pres">
      <dgm:prSet presAssocID="{E7ACD7A1-F076-AE43-8ED7-E78F3704CCC1}" presName="hSp" presStyleCnt="0"/>
      <dgm:spPr/>
    </dgm:pt>
    <dgm:pt modelId="{2CD60C46-99B5-9944-BBBF-519E246CABE9}" type="pres">
      <dgm:prSet presAssocID="{36C1349F-DFBB-BE4F-BA98-7DDDD8D0B3CF}" presName="vertFlow" presStyleCnt="0"/>
      <dgm:spPr/>
    </dgm:pt>
    <dgm:pt modelId="{7612170C-589A-A54A-AAFD-929845FA14BD}" type="pres">
      <dgm:prSet presAssocID="{36C1349F-DFBB-BE4F-BA98-7DDDD8D0B3CF}" presName="header" presStyleLbl="node1" presStyleIdx="1" presStyleCnt="2" custScaleX="145991" custScaleY="165133" custLinFactY="96764" custLinFactNeighborX="-1927" custLinFactNeighborY="100000"/>
      <dgm:spPr/>
      <dgm:t>
        <a:bodyPr/>
        <a:lstStyle/>
        <a:p>
          <a:endParaRPr lang="en-US"/>
        </a:p>
      </dgm:t>
    </dgm:pt>
    <dgm:pt modelId="{A747769B-7C1C-CE4E-902C-7C2680F8A676}" type="pres">
      <dgm:prSet presAssocID="{61A72470-9FFC-4749-8574-C1A3E291AC34}" presName="parTrans" presStyleLbl="sibTrans2D1" presStyleIdx="2" presStyleCnt="4" custLinFactY="-479510" custLinFactNeighborX="-1764" custLinFactNeighborY="-500000"/>
      <dgm:spPr/>
      <dgm:t>
        <a:bodyPr/>
        <a:lstStyle/>
        <a:p>
          <a:endParaRPr lang="en-US"/>
        </a:p>
      </dgm:t>
    </dgm:pt>
    <dgm:pt modelId="{C5165E7F-EF05-6C47-902B-EABAFA361D5C}" type="pres">
      <dgm:prSet presAssocID="{F562A07D-6E3A-5643-B60C-649A71998CC0}" presName="child" presStyleLbl="alignAccFollowNode1" presStyleIdx="2" presStyleCnt="4" custScaleX="123038" custScaleY="191584" custLinFactY="52588" custLinFactNeighborX="-1927" custLinFactNeighborY="100000">
        <dgm:presLayoutVars>
          <dgm:chMax val="0"/>
          <dgm:bulletEnabled val="1"/>
        </dgm:presLayoutVars>
      </dgm:prSet>
      <dgm:spPr/>
      <dgm:t>
        <a:bodyPr/>
        <a:lstStyle/>
        <a:p>
          <a:endParaRPr lang="en-US"/>
        </a:p>
      </dgm:t>
    </dgm:pt>
    <dgm:pt modelId="{3CFB4467-FE7B-444B-BA9F-66D487D86F63}" type="pres">
      <dgm:prSet presAssocID="{C3B81D92-D124-A143-A7E3-7E882C945667}" presName="sibTrans" presStyleLbl="sibTrans2D1" presStyleIdx="3" presStyleCnt="4" custFlipVert="1" custScaleX="27364" custScaleY="30164"/>
      <dgm:spPr/>
      <dgm:t>
        <a:bodyPr/>
        <a:lstStyle/>
        <a:p>
          <a:endParaRPr lang="en-US"/>
        </a:p>
      </dgm:t>
    </dgm:pt>
    <dgm:pt modelId="{C69BA5F7-646E-B845-A236-CAAF8B5595A8}" type="pres">
      <dgm:prSet presAssocID="{81C8A746-C526-0246-868E-C23370C49BB4}" presName="child" presStyleLbl="alignAccFollowNode1" presStyleIdx="3" presStyleCnt="4" custLinFactY="-200000" custLinFactNeighborX="-1927" custLinFactNeighborY="-212299">
        <dgm:presLayoutVars>
          <dgm:chMax val="0"/>
          <dgm:bulletEnabled val="1"/>
        </dgm:presLayoutVars>
      </dgm:prSet>
      <dgm:spPr/>
      <dgm:t>
        <a:bodyPr/>
        <a:lstStyle/>
        <a:p>
          <a:endParaRPr lang="en-US"/>
        </a:p>
      </dgm:t>
    </dgm:pt>
  </dgm:ptLst>
  <dgm:cxnLst>
    <dgm:cxn modelId="{39D12D8C-C7C5-4B41-9951-E380CC8B658E}" type="presOf" srcId="{61A72470-9FFC-4749-8574-C1A3E291AC34}" destId="{A747769B-7C1C-CE4E-902C-7C2680F8A676}" srcOrd="0" destOrd="0" presId="urn:microsoft.com/office/officeart/2005/8/layout/lProcess1"/>
    <dgm:cxn modelId="{FEE92E20-81A2-0048-8673-A68F936EB35D}" srcId="{25E351CC-A420-EC4B-8657-BE10DC670BD0}" destId="{E7ACD7A1-F076-AE43-8ED7-E78F3704CCC1}" srcOrd="0" destOrd="0" parTransId="{B73033C1-776D-6A40-B889-16EE721EBD11}" sibTransId="{929CBB0B-CC14-BA4A-9D60-44820C7EB30A}"/>
    <dgm:cxn modelId="{28E31335-5E3C-AD40-B0B2-773CF409B3B7}" type="presOf" srcId="{F37F5B2D-4C4C-B443-9B07-CDDEDF585C4A}" destId="{1012A786-5DB1-5C40-9B71-E7BD2591C067}" srcOrd="0" destOrd="0" presId="urn:microsoft.com/office/officeart/2005/8/layout/lProcess1"/>
    <dgm:cxn modelId="{2E162C1D-0B33-1349-AE77-7259C1C3910C}" srcId="{E7ACD7A1-F076-AE43-8ED7-E78F3704CCC1}" destId="{09A76C51-C9E7-3940-9182-68E054FB914C}" srcOrd="0" destOrd="0" parTransId="{A4424F19-F680-FE46-B3D8-D98177D30452}" sibTransId="{D95CE0EF-A288-AC44-9469-F898199D3044}"/>
    <dgm:cxn modelId="{6C787AFB-48A5-D644-8CF8-972AEC32D5FC}" srcId="{25E351CC-A420-EC4B-8657-BE10DC670BD0}" destId="{36C1349F-DFBB-BE4F-BA98-7DDDD8D0B3CF}" srcOrd="1" destOrd="0" parTransId="{1DD196E7-17B6-8946-A50F-EA7FBC3DC08A}" sibTransId="{B353EBFB-5456-994A-B0BC-9680AECB7845}"/>
    <dgm:cxn modelId="{8DCCAA3E-D7DE-9148-99A9-6C5839665BCE}" srcId="{36C1349F-DFBB-BE4F-BA98-7DDDD8D0B3CF}" destId="{81C8A746-C526-0246-868E-C23370C49BB4}" srcOrd="1" destOrd="0" parTransId="{286D1D7C-5EB3-CC4C-B53D-DAB1AFE04184}" sibTransId="{87B8BF07-FF95-8944-BA00-EB589CBE837F}"/>
    <dgm:cxn modelId="{E0FDAFC5-43D2-964E-85A5-58D6AC1380E4}" type="presOf" srcId="{F562A07D-6E3A-5643-B60C-649A71998CC0}" destId="{C5165E7F-EF05-6C47-902B-EABAFA361D5C}" srcOrd="0" destOrd="0" presId="urn:microsoft.com/office/officeart/2005/8/layout/lProcess1"/>
    <dgm:cxn modelId="{62C40F81-C82E-4840-A0BC-3F4BBE05FE12}" type="presOf" srcId="{C3B81D92-D124-A143-A7E3-7E882C945667}" destId="{3CFB4467-FE7B-444B-BA9F-66D487D86F63}" srcOrd="0" destOrd="0" presId="urn:microsoft.com/office/officeart/2005/8/layout/lProcess1"/>
    <dgm:cxn modelId="{4774DAFD-0555-C543-878A-1A8957EA1914}" type="presOf" srcId="{E7ACD7A1-F076-AE43-8ED7-E78F3704CCC1}" destId="{031D70BA-45C6-F641-BD24-265986F1036A}" srcOrd="0" destOrd="0" presId="urn:microsoft.com/office/officeart/2005/8/layout/lProcess1"/>
    <dgm:cxn modelId="{BEE487FB-1E16-064D-9948-545EC2EF5C94}" type="presOf" srcId="{36C1349F-DFBB-BE4F-BA98-7DDDD8D0B3CF}" destId="{7612170C-589A-A54A-AAFD-929845FA14BD}" srcOrd="0" destOrd="0" presId="urn:microsoft.com/office/officeart/2005/8/layout/lProcess1"/>
    <dgm:cxn modelId="{0C66329D-3413-BE41-B584-5E07A65E9232}" type="presOf" srcId="{D95CE0EF-A288-AC44-9469-F898199D3044}" destId="{E2D07FF4-8055-884D-961C-181892D99014}" srcOrd="0" destOrd="0" presId="urn:microsoft.com/office/officeart/2005/8/layout/lProcess1"/>
    <dgm:cxn modelId="{AF8005C2-5AD4-0F41-8A9B-55DEDF80AAAB}" type="presOf" srcId="{09A76C51-C9E7-3940-9182-68E054FB914C}" destId="{8DD9FA81-4AEB-3649-963D-1BA219D59849}" srcOrd="0" destOrd="0" presId="urn:microsoft.com/office/officeart/2005/8/layout/lProcess1"/>
    <dgm:cxn modelId="{CFEBF346-F38E-AA44-8DE7-3089514D4BC3}" type="presOf" srcId="{81C8A746-C526-0246-868E-C23370C49BB4}" destId="{C69BA5F7-646E-B845-A236-CAAF8B5595A8}" srcOrd="0" destOrd="0" presId="urn:microsoft.com/office/officeart/2005/8/layout/lProcess1"/>
    <dgm:cxn modelId="{FF74F5F7-7B30-F24E-90F4-3631B3609935}" type="presOf" srcId="{25E351CC-A420-EC4B-8657-BE10DC670BD0}" destId="{C17C1B85-6B66-9F4C-93FC-407BC539CC50}" srcOrd="0" destOrd="0" presId="urn:microsoft.com/office/officeart/2005/8/layout/lProcess1"/>
    <dgm:cxn modelId="{C479D85A-D82C-8442-9BD4-D6F00CA19176}" type="presOf" srcId="{A4424F19-F680-FE46-B3D8-D98177D30452}" destId="{A2611914-01F2-3B4E-AB52-08DEACA9BC53}" srcOrd="0" destOrd="0" presId="urn:microsoft.com/office/officeart/2005/8/layout/lProcess1"/>
    <dgm:cxn modelId="{98EA8672-BD90-4545-B237-D1B461C5AAE1}" srcId="{36C1349F-DFBB-BE4F-BA98-7DDDD8D0B3CF}" destId="{F562A07D-6E3A-5643-B60C-649A71998CC0}" srcOrd="0" destOrd="0" parTransId="{61A72470-9FFC-4749-8574-C1A3E291AC34}" sibTransId="{C3B81D92-D124-A143-A7E3-7E882C945667}"/>
    <dgm:cxn modelId="{A317DAB9-DF36-FE4A-8ADE-D2320C8780EA}" srcId="{E7ACD7A1-F076-AE43-8ED7-E78F3704CCC1}" destId="{F37F5B2D-4C4C-B443-9B07-CDDEDF585C4A}" srcOrd="1" destOrd="0" parTransId="{A6A34A39-1B02-9747-BE43-28C2E890794B}" sibTransId="{57E10DBF-A42D-8A4D-B74E-F66E76F055D4}"/>
    <dgm:cxn modelId="{1E3AD72D-7333-D641-A69E-4E94B0554406}" type="presParOf" srcId="{C17C1B85-6B66-9F4C-93FC-407BC539CC50}" destId="{974129A8-0E9E-5E4C-8A56-C082E0E3E9F1}" srcOrd="0" destOrd="0" presId="urn:microsoft.com/office/officeart/2005/8/layout/lProcess1"/>
    <dgm:cxn modelId="{BB9B03DF-5793-1E43-A77E-046AE7572156}" type="presParOf" srcId="{974129A8-0E9E-5E4C-8A56-C082E0E3E9F1}" destId="{031D70BA-45C6-F641-BD24-265986F1036A}" srcOrd="0" destOrd="0" presId="urn:microsoft.com/office/officeart/2005/8/layout/lProcess1"/>
    <dgm:cxn modelId="{1CBEA2D3-CAC9-AB42-8848-E65B72243EB7}" type="presParOf" srcId="{974129A8-0E9E-5E4C-8A56-C082E0E3E9F1}" destId="{A2611914-01F2-3B4E-AB52-08DEACA9BC53}" srcOrd="1" destOrd="0" presId="urn:microsoft.com/office/officeart/2005/8/layout/lProcess1"/>
    <dgm:cxn modelId="{51EB5081-295E-3A4F-B217-5987420FD982}" type="presParOf" srcId="{974129A8-0E9E-5E4C-8A56-C082E0E3E9F1}" destId="{8DD9FA81-4AEB-3649-963D-1BA219D59849}" srcOrd="2" destOrd="0" presId="urn:microsoft.com/office/officeart/2005/8/layout/lProcess1"/>
    <dgm:cxn modelId="{346D82A1-689C-5D4F-86C4-2E21C2CF5E8C}" type="presParOf" srcId="{974129A8-0E9E-5E4C-8A56-C082E0E3E9F1}" destId="{E2D07FF4-8055-884D-961C-181892D99014}" srcOrd="3" destOrd="0" presId="urn:microsoft.com/office/officeart/2005/8/layout/lProcess1"/>
    <dgm:cxn modelId="{70548E56-A34E-0E4F-9F49-00B23588D920}" type="presParOf" srcId="{974129A8-0E9E-5E4C-8A56-C082E0E3E9F1}" destId="{1012A786-5DB1-5C40-9B71-E7BD2591C067}" srcOrd="4" destOrd="0" presId="urn:microsoft.com/office/officeart/2005/8/layout/lProcess1"/>
    <dgm:cxn modelId="{C8FDFB30-E94C-974C-B6FE-9F33B0883EDA}" type="presParOf" srcId="{C17C1B85-6B66-9F4C-93FC-407BC539CC50}" destId="{79175B92-4368-ED4A-A86C-6C12CE75F922}" srcOrd="1" destOrd="0" presId="urn:microsoft.com/office/officeart/2005/8/layout/lProcess1"/>
    <dgm:cxn modelId="{D4CEC7E5-10AE-7343-847D-E6AB5805E9C1}" type="presParOf" srcId="{C17C1B85-6B66-9F4C-93FC-407BC539CC50}" destId="{2CD60C46-99B5-9944-BBBF-519E246CABE9}" srcOrd="2" destOrd="0" presId="urn:microsoft.com/office/officeart/2005/8/layout/lProcess1"/>
    <dgm:cxn modelId="{4B93ECE2-C656-3244-8672-BF17B4BC3107}" type="presParOf" srcId="{2CD60C46-99B5-9944-BBBF-519E246CABE9}" destId="{7612170C-589A-A54A-AAFD-929845FA14BD}" srcOrd="0" destOrd="0" presId="urn:microsoft.com/office/officeart/2005/8/layout/lProcess1"/>
    <dgm:cxn modelId="{C60E8BD4-7A26-9D4D-944C-C43877F6A6BB}" type="presParOf" srcId="{2CD60C46-99B5-9944-BBBF-519E246CABE9}" destId="{A747769B-7C1C-CE4E-902C-7C2680F8A676}" srcOrd="1" destOrd="0" presId="urn:microsoft.com/office/officeart/2005/8/layout/lProcess1"/>
    <dgm:cxn modelId="{1C6E199E-08A2-DE41-99DA-1BA5C4068689}" type="presParOf" srcId="{2CD60C46-99B5-9944-BBBF-519E246CABE9}" destId="{C5165E7F-EF05-6C47-902B-EABAFA361D5C}" srcOrd="2" destOrd="0" presId="urn:microsoft.com/office/officeart/2005/8/layout/lProcess1"/>
    <dgm:cxn modelId="{126794BA-0C5E-544F-A47F-96151113D41C}" type="presParOf" srcId="{2CD60C46-99B5-9944-BBBF-519E246CABE9}" destId="{3CFB4467-FE7B-444B-BA9F-66D487D86F63}" srcOrd="3" destOrd="0" presId="urn:microsoft.com/office/officeart/2005/8/layout/lProcess1"/>
    <dgm:cxn modelId="{219296DA-AEFF-5E49-852E-7A57ED16BD99}" type="presParOf" srcId="{2CD60C46-99B5-9944-BBBF-519E246CABE9}" destId="{C69BA5F7-646E-B845-A236-CAAF8B5595A8}" srcOrd="4"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5E351CC-A420-EC4B-8657-BE10DC670BD0}" type="doc">
      <dgm:prSet loTypeId="urn:microsoft.com/office/officeart/2005/8/layout/lProcess1" loCatId="" qsTypeId="urn:microsoft.com/office/officeart/2005/8/quickstyle/simple4" qsCatId="simple" csTypeId="urn:microsoft.com/office/officeart/2005/8/colors/accent1_2" csCatId="accent1" phldr="1"/>
      <dgm:spPr/>
      <dgm:t>
        <a:bodyPr/>
        <a:lstStyle/>
        <a:p>
          <a:endParaRPr lang="en-US"/>
        </a:p>
      </dgm:t>
    </dgm:pt>
    <dgm:pt modelId="{E7ACD7A1-F076-AE43-8ED7-E78F3704CCC1}">
      <dgm:prSet phldrT="[Text]"/>
      <dgm:spPr/>
      <dgm:t>
        <a:bodyPr/>
        <a:lstStyle/>
        <a:p>
          <a:r>
            <a:rPr lang="en-US" dirty="0" smtClean="0"/>
            <a:t>PETITION FOR REVIEW ON CERTIORARI</a:t>
          </a:r>
        </a:p>
        <a:p>
          <a:r>
            <a:rPr lang="en-US" dirty="0" smtClean="0"/>
            <a:t>+</a:t>
          </a:r>
          <a:endParaRPr lang="en-US" dirty="0"/>
        </a:p>
      </dgm:t>
    </dgm:pt>
    <dgm:pt modelId="{B73033C1-776D-6A40-B889-16EE721EBD11}" type="parTrans" cxnId="{FEE92E20-81A2-0048-8673-A68F936EB35D}">
      <dgm:prSet/>
      <dgm:spPr/>
      <dgm:t>
        <a:bodyPr/>
        <a:lstStyle/>
        <a:p>
          <a:endParaRPr lang="en-US"/>
        </a:p>
      </dgm:t>
    </dgm:pt>
    <dgm:pt modelId="{929CBB0B-CC14-BA4A-9D60-44820C7EB30A}" type="sibTrans" cxnId="{FEE92E20-81A2-0048-8673-A68F936EB35D}">
      <dgm:prSet/>
      <dgm:spPr/>
      <dgm:t>
        <a:bodyPr/>
        <a:lstStyle/>
        <a:p>
          <a:endParaRPr lang="en-US"/>
        </a:p>
      </dgm:t>
    </dgm:pt>
    <dgm:pt modelId="{09A76C51-C9E7-3940-9182-68E054FB914C}">
      <dgm:prSet phldrT="[Text]"/>
      <dgm:spPr/>
      <dgm:t>
        <a:bodyPr/>
        <a:lstStyle/>
        <a:p>
          <a:r>
            <a:rPr lang="en-US" dirty="0" smtClean="0"/>
            <a:t>ANSWER by Appellee</a:t>
          </a:r>
          <a:endParaRPr lang="en-US" dirty="0"/>
        </a:p>
      </dgm:t>
    </dgm:pt>
    <dgm:pt modelId="{A4424F19-F680-FE46-B3D8-D98177D30452}" type="parTrans" cxnId="{2E162C1D-0B33-1349-AE77-7259C1C3910C}">
      <dgm:prSet/>
      <dgm:spPr/>
      <dgm:t>
        <a:bodyPr/>
        <a:lstStyle/>
        <a:p>
          <a:endParaRPr lang="en-US"/>
        </a:p>
      </dgm:t>
    </dgm:pt>
    <dgm:pt modelId="{D95CE0EF-A288-AC44-9469-F898199D3044}" type="sibTrans" cxnId="{2E162C1D-0B33-1349-AE77-7259C1C3910C}">
      <dgm:prSet/>
      <dgm:spPr/>
      <dgm:t>
        <a:bodyPr/>
        <a:lstStyle/>
        <a:p>
          <a:endParaRPr lang="en-US"/>
        </a:p>
      </dgm:t>
    </dgm:pt>
    <dgm:pt modelId="{F37F5B2D-4C4C-B443-9B07-CDDEDF585C4A}">
      <dgm:prSet phldrT="[Text]"/>
      <dgm:spPr/>
      <dgm:t>
        <a:bodyPr/>
        <a:lstStyle/>
        <a:p>
          <a:r>
            <a:rPr lang="en-US" dirty="0" smtClean="0"/>
            <a:t>REPLY  by Appellant/REJOINDER by Appellee</a:t>
          </a:r>
          <a:endParaRPr lang="en-US" dirty="0"/>
        </a:p>
      </dgm:t>
    </dgm:pt>
    <dgm:pt modelId="{A6A34A39-1B02-9747-BE43-28C2E890794B}" type="parTrans" cxnId="{A317DAB9-DF36-FE4A-8ADE-D2320C8780EA}">
      <dgm:prSet/>
      <dgm:spPr/>
      <dgm:t>
        <a:bodyPr/>
        <a:lstStyle/>
        <a:p>
          <a:endParaRPr lang="en-US"/>
        </a:p>
      </dgm:t>
    </dgm:pt>
    <dgm:pt modelId="{57E10DBF-A42D-8A4D-B74E-F66E76F055D4}" type="sibTrans" cxnId="{A317DAB9-DF36-FE4A-8ADE-D2320C8780EA}">
      <dgm:prSet/>
      <dgm:spPr/>
      <dgm:t>
        <a:bodyPr/>
        <a:lstStyle/>
        <a:p>
          <a:endParaRPr lang="en-US"/>
        </a:p>
      </dgm:t>
    </dgm:pt>
    <dgm:pt modelId="{36C1349F-DFBB-BE4F-BA98-7DDDD8D0B3CF}">
      <dgm:prSet phldrT="[Text]"/>
      <dgm:spPr/>
      <dgm:t>
        <a:bodyPr/>
        <a:lstStyle/>
        <a:p>
          <a:r>
            <a:rPr lang="en-US" dirty="0" smtClean="0"/>
            <a:t> DECISION</a:t>
          </a:r>
          <a:endParaRPr lang="en-US" dirty="0"/>
        </a:p>
      </dgm:t>
    </dgm:pt>
    <dgm:pt modelId="{1DD196E7-17B6-8946-A50F-EA7FBC3DC08A}" type="parTrans" cxnId="{6C787AFB-48A5-D644-8CF8-972AEC32D5FC}">
      <dgm:prSet/>
      <dgm:spPr/>
      <dgm:t>
        <a:bodyPr/>
        <a:lstStyle/>
        <a:p>
          <a:endParaRPr lang="en-US"/>
        </a:p>
      </dgm:t>
    </dgm:pt>
    <dgm:pt modelId="{B353EBFB-5456-994A-B0BC-9680AECB7845}" type="sibTrans" cxnId="{6C787AFB-48A5-D644-8CF8-972AEC32D5FC}">
      <dgm:prSet/>
      <dgm:spPr/>
      <dgm:t>
        <a:bodyPr/>
        <a:lstStyle/>
        <a:p>
          <a:endParaRPr lang="en-US"/>
        </a:p>
      </dgm:t>
    </dgm:pt>
    <dgm:pt modelId="{81C8A746-C526-0246-868E-C23370C49BB4}">
      <dgm:prSet phldrT="[Text]"/>
      <dgm:spPr/>
      <dgm:t>
        <a:bodyPr/>
        <a:lstStyle/>
        <a:p>
          <a:r>
            <a:rPr lang="en-US" dirty="0" smtClean="0"/>
            <a:t>MOTION FOR RECONSIDERATION? ONLY ONE MOTION FOR RECONSIDERATION</a:t>
          </a:r>
          <a:endParaRPr lang="en-US" dirty="0"/>
        </a:p>
      </dgm:t>
    </dgm:pt>
    <dgm:pt modelId="{286D1D7C-5EB3-CC4C-B53D-DAB1AFE04184}" type="parTrans" cxnId="{8DCCAA3E-D7DE-9148-99A9-6C5839665BCE}">
      <dgm:prSet/>
      <dgm:spPr/>
      <dgm:t>
        <a:bodyPr/>
        <a:lstStyle/>
        <a:p>
          <a:endParaRPr lang="en-US"/>
        </a:p>
      </dgm:t>
    </dgm:pt>
    <dgm:pt modelId="{87B8BF07-FF95-8944-BA00-EB589CBE837F}" type="sibTrans" cxnId="{8DCCAA3E-D7DE-9148-99A9-6C5839665BCE}">
      <dgm:prSet/>
      <dgm:spPr/>
      <dgm:t>
        <a:bodyPr/>
        <a:lstStyle/>
        <a:p>
          <a:endParaRPr lang="en-US"/>
        </a:p>
      </dgm:t>
    </dgm:pt>
    <dgm:pt modelId="{C17C1B85-6B66-9F4C-93FC-407BC539CC50}" type="pres">
      <dgm:prSet presAssocID="{25E351CC-A420-EC4B-8657-BE10DC670BD0}" presName="Name0" presStyleCnt="0">
        <dgm:presLayoutVars>
          <dgm:dir/>
          <dgm:animLvl val="lvl"/>
          <dgm:resizeHandles val="exact"/>
        </dgm:presLayoutVars>
      </dgm:prSet>
      <dgm:spPr/>
      <dgm:t>
        <a:bodyPr/>
        <a:lstStyle/>
        <a:p>
          <a:endParaRPr lang="en-US"/>
        </a:p>
      </dgm:t>
    </dgm:pt>
    <dgm:pt modelId="{974129A8-0E9E-5E4C-8A56-C082E0E3E9F1}" type="pres">
      <dgm:prSet presAssocID="{E7ACD7A1-F076-AE43-8ED7-E78F3704CCC1}" presName="vertFlow" presStyleCnt="0"/>
      <dgm:spPr/>
    </dgm:pt>
    <dgm:pt modelId="{031D70BA-45C6-F641-BD24-265986F1036A}" type="pres">
      <dgm:prSet presAssocID="{E7ACD7A1-F076-AE43-8ED7-E78F3704CCC1}" presName="header" presStyleLbl="node1" presStyleIdx="0" presStyleCnt="2" custScaleY="143080"/>
      <dgm:spPr/>
      <dgm:t>
        <a:bodyPr/>
        <a:lstStyle/>
        <a:p>
          <a:endParaRPr lang="en-US"/>
        </a:p>
      </dgm:t>
    </dgm:pt>
    <dgm:pt modelId="{A2611914-01F2-3B4E-AB52-08DEACA9BC53}" type="pres">
      <dgm:prSet presAssocID="{A4424F19-F680-FE46-B3D8-D98177D30452}" presName="parTrans" presStyleLbl="sibTrans2D1" presStyleIdx="0" presStyleCnt="3"/>
      <dgm:spPr/>
      <dgm:t>
        <a:bodyPr/>
        <a:lstStyle/>
        <a:p>
          <a:endParaRPr lang="en-US"/>
        </a:p>
      </dgm:t>
    </dgm:pt>
    <dgm:pt modelId="{8DD9FA81-4AEB-3649-963D-1BA219D59849}" type="pres">
      <dgm:prSet presAssocID="{09A76C51-C9E7-3940-9182-68E054FB914C}" presName="child" presStyleLbl="alignAccFollowNode1" presStyleIdx="0" presStyleCnt="3">
        <dgm:presLayoutVars>
          <dgm:chMax val="0"/>
          <dgm:bulletEnabled val="1"/>
        </dgm:presLayoutVars>
      </dgm:prSet>
      <dgm:spPr/>
      <dgm:t>
        <a:bodyPr/>
        <a:lstStyle/>
        <a:p>
          <a:endParaRPr lang="en-US"/>
        </a:p>
      </dgm:t>
    </dgm:pt>
    <dgm:pt modelId="{E2D07FF4-8055-884D-961C-181892D99014}" type="pres">
      <dgm:prSet presAssocID="{D95CE0EF-A288-AC44-9469-F898199D3044}" presName="sibTrans" presStyleLbl="sibTrans2D1" presStyleIdx="1" presStyleCnt="3"/>
      <dgm:spPr/>
      <dgm:t>
        <a:bodyPr/>
        <a:lstStyle/>
        <a:p>
          <a:endParaRPr lang="en-US"/>
        </a:p>
      </dgm:t>
    </dgm:pt>
    <dgm:pt modelId="{1012A786-5DB1-5C40-9B71-E7BD2591C067}" type="pres">
      <dgm:prSet presAssocID="{F37F5B2D-4C4C-B443-9B07-CDDEDF585C4A}" presName="child" presStyleLbl="alignAccFollowNode1" presStyleIdx="1" presStyleCnt="3">
        <dgm:presLayoutVars>
          <dgm:chMax val="0"/>
          <dgm:bulletEnabled val="1"/>
        </dgm:presLayoutVars>
      </dgm:prSet>
      <dgm:spPr/>
      <dgm:t>
        <a:bodyPr/>
        <a:lstStyle/>
        <a:p>
          <a:endParaRPr lang="en-US"/>
        </a:p>
      </dgm:t>
    </dgm:pt>
    <dgm:pt modelId="{79175B92-4368-ED4A-A86C-6C12CE75F922}" type="pres">
      <dgm:prSet presAssocID="{E7ACD7A1-F076-AE43-8ED7-E78F3704CCC1}" presName="hSp" presStyleCnt="0"/>
      <dgm:spPr/>
    </dgm:pt>
    <dgm:pt modelId="{2CD60C46-99B5-9944-BBBF-519E246CABE9}" type="pres">
      <dgm:prSet presAssocID="{36C1349F-DFBB-BE4F-BA98-7DDDD8D0B3CF}" presName="vertFlow" presStyleCnt="0"/>
      <dgm:spPr/>
    </dgm:pt>
    <dgm:pt modelId="{7612170C-589A-A54A-AAFD-929845FA14BD}" type="pres">
      <dgm:prSet presAssocID="{36C1349F-DFBB-BE4F-BA98-7DDDD8D0B3CF}" presName="header" presStyleLbl="node1" presStyleIdx="1" presStyleCnt="2" custScaleY="139292"/>
      <dgm:spPr/>
      <dgm:t>
        <a:bodyPr/>
        <a:lstStyle/>
        <a:p>
          <a:endParaRPr lang="en-US"/>
        </a:p>
      </dgm:t>
    </dgm:pt>
    <dgm:pt modelId="{845B268B-DEF2-6941-B19E-4AA09581FD7C}" type="pres">
      <dgm:prSet presAssocID="{286D1D7C-5EB3-CC4C-B53D-DAB1AFE04184}" presName="parTrans" presStyleLbl="sibTrans2D1" presStyleIdx="2" presStyleCnt="3"/>
      <dgm:spPr/>
      <dgm:t>
        <a:bodyPr/>
        <a:lstStyle/>
        <a:p>
          <a:endParaRPr lang="en-US"/>
        </a:p>
      </dgm:t>
    </dgm:pt>
    <dgm:pt modelId="{C69BA5F7-646E-B845-A236-CAAF8B5595A8}" type="pres">
      <dgm:prSet presAssocID="{81C8A746-C526-0246-868E-C23370C49BB4}" presName="child" presStyleLbl="alignAccFollowNode1" presStyleIdx="2" presStyleCnt="3" custLinFactNeighborX="273" custLinFactNeighborY="20647">
        <dgm:presLayoutVars>
          <dgm:chMax val="0"/>
          <dgm:bulletEnabled val="1"/>
        </dgm:presLayoutVars>
      </dgm:prSet>
      <dgm:spPr/>
      <dgm:t>
        <a:bodyPr/>
        <a:lstStyle/>
        <a:p>
          <a:endParaRPr lang="en-US"/>
        </a:p>
      </dgm:t>
    </dgm:pt>
  </dgm:ptLst>
  <dgm:cxnLst>
    <dgm:cxn modelId="{FEE92E20-81A2-0048-8673-A68F936EB35D}" srcId="{25E351CC-A420-EC4B-8657-BE10DC670BD0}" destId="{E7ACD7A1-F076-AE43-8ED7-E78F3704CCC1}" srcOrd="0" destOrd="0" parTransId="{B73033C1-776D-6A40-B889-16EE721EBD11}" sibTransId="{929CBB0B-CC14-BA4A-9D60-44820C7EB30A}"/>
    <dgm:cxn modelId="{185E253F-4DAD-D746-AEAB-4ADA75F4F61C}" type="presOf" srcId="{D95CE0EF-A288-AC44-9469-F898199D3044}" destId="{E2D07FF4-8055-884D-961C-181892D99014}" srcOrd="0" destOrd="0" presId="urn:microsoft.com/office/officeart/2005/8/layout/lProcess1"/>
    <dgm:cxn modelId="{2E162C1D-0B33-1349-AE77-7259C1C3910C}" srcId="{E7ACD7A1-F076-AE43-8ED7-E78F3704CCC1}" destId="{09A76C51-C9E7-3940-9182-68E054FB914C}" srcOrd="0" destOrd="0" parTransId="{A4424F19-F680-FE46-B3D8-D98177D30452}" sibTransId="{D95CE0EF-A288-AC44-9469-F898199D3044}"/>
    <dgm:cxn modelId="{6C787AFB-48A5-D644-8CF8-972AEC32D5FC}" srcId="{25E351CC-A420-EC4B-8657-BE10DC670BD0}" destId="{36C1349F-DFBB-BE4F-BA98-7DDDD8D0B3CF}" srcOrd="1" destOrd="0" parTransId="{1DD196E7-17B6-8946-A50F-EA7FBC3DC08A}" sibTransId="{B353EBFB-5456-994A-B0BC-9680AECB7845}"/>
    <dgm:cxn modelId="{94E52FF5-7315-FD49-9C9A-588A29185904}" type="presOf" srcId="{A4424F19-F680-FE46-B3D8-D98177D30452}" destId="{A2611914-01F2-3B4E-AB52-08DEACA9BC53}" srcOrd="0" destOrd="0" presId="urn:microsoft.com/office/officeart/2005/8/layout/lProcess1"/>
    <dgm:cxn modelId="{8DCCAA3E-D7DE-9148-99A9-6C5839665BCE}" srcId="{36C1349F-DFBB-BE4F-BA98-7DDDD8D0B3CF}" destId="{81C8A746-C526-0246-868E-C23370C49BB4}" srcOrd="0" destOrd="0" parTransId="{286D1D7C-5EB3-CC4C-B53D-DAB1AFE04184}" sibTransId="{87B8BF07-FF95-8944-BA00-EB589CBE837F}"/>
    <dgm:cxn modelId="{A91C9E42-186F-5F4A-9A3E-CC484AAC4A33}" type="presOf" srcId="{36C1349F-DFBB-BE4F-BA98-7DDDD8D0B3CF}" destId="{7612170C-589A-A54A-AAFD-929845FA14BD}" srcOrd="0" destOrd="0" presId="urn:microsoft.com/office/officeart/2005/8/layout/lProcess1"/>
    <dgm:cxn modelId="{30965A17-CDE8-BF4E-BC37-44517B7F0C64}" type="presOf" srcId="{81C8A746-C526-0246-868E-C23370C49BB4}" destId="{C69BA5F7-646E-B845-A236-CAAF8B5595A8}" srcOrd="0" destOrd="0" presId="urn:microsoft.com/office/officeart/2005/8/layout/lProcess1"/>
    <dgm:cxn modelId="{6322B2D7-8AF8-0D41-AE3C-318B8B529448}" type="presOf" srcId="{09A76C51-C9E7-3940-9182-68E054FB914C}" destId="{8DD9FA81-4AEB-3649-963D-1BA219D59849}" srcOrd="0" destOrd="0" presId="urn:microsoft.com/office/officeart/2005/8/layout/lProcess1"/>
    <dgm:cxn modelId="{4BA34D4F-AB43-FF45-93D4-95B65F0BE355}" type="presOf" srcId="{25E351CC-A420-EC4B-8657-BE10DC670BD0}" destId="{C17C1B85-6B66-9F4C-93FC-407BC539CC50}" srcOrd="0" destOrd="0" presId="urn:microsoft.com/office/officeart/2005/8/layout/lProcess1"/>
    <dgm:cxn modelId="{A3BB0B7F-E31F-AC42-94EC-28AA35288DC6}" type="presOf" srcId="{286D1D7C-5EB3-CC4C-B53D-DAB1AFE04184}" destId="{845B268B-DEF2-6941-B19E-4AA09581FD7C}" srcOrd="0" destOrd="0" presId="urn:microsoft.com/office/officeart/2005/8/layout/lProcess1"/>
    <dgm:cxn modelId="{A4C6CCDB-DBB5-0A47-AB41-EC4EF49F1B7A}" type="presOf" srcId="{F37F5B2D-4C4C-B443-9B07-CDDEDF585C4A}" destId="{1012A786-5DB1-5C40-9B71-E7BD2591C067}" srcOrd="0" destOrd="0" presId="urn:microsoft.com/office/officeart/2005/8/layout/lProcess1"/>
    <dgm:cxn modelId="{1CBFB1BD-D801-534B-8ECB-B0CFAA721309}" type="presOf" srcId="{E7ACD7A1-F076-AE43-8ED7-E78F3704CCC1}" destId="{031D70BA-45C6-F641-BD24-265986F1036A}" srcOrd="0" destOrd="0" presId="urn:microsoft.com/office/officeart/2005/8/layout/lProcess1"/>
    <dgm:cxn modelId="{A317DAB9-DF36-FE4A-8ADE-D2320C8780EA}" srcId="{E7ACD7A1-F076-AE43-8ED7-E78F3704CCC1}" destId="{F37F5B2D-4C4C-B443-9B07-CDDEDF585C4A}" srcOrd="1" destOrd="0" parTransId="{A6A34A39-1B02-9747-BE43-28C2E890794B}" sibTransId="{57E10DBF-A42D-8A4D-B74E-F66E76F055D4}"/>
    <dgm:cxn modelId="{1A4C2F7E-DE24-EC4B-9BD9-18036BF7CFAC}" type="presParOf" srcId="{C17C1B85-6B66-9F4C-93FC-407BC539CC50}" destId="{974129A8-0E9E-5E4C-8A56-C082E0E3E9F1}" srcOrd="0" destOrd="0" presId="urn:microsoft.com/office/officeart/2005/8/layout/lProcess1"/>
    <dgm:cxn modelId="{96C321E4-24E5-DC48-AD8D-F91DA2670432}" type="presParOf" srcId="{974129A8-0E9E-5E4C-8A56-C082E0E3E9F1}" destId="{031D70BA-45C6-F641-BD24-265986F1036A}" srcOrd="0" destOrd="0" presId="urn:microsoft.com/office/officeart/2005/8/layout/lProcess1"/>
    <dgm:cxn modelId="{AD54D428-0B4F-9D44-9E9A-AD602CB463E6}" type="presParOf" srcId="{974129A8-0E9E-5E4C-8A56-C082E0E3E9F1}" destId="{A2611914-01F2-3B4E-AB52-08DEACA9BC53}" srcOrd="1" destOrd="0" presId="urn:microsoft.com/office/officeart/2005/8/layout/lProcess1"/>
    <dgm:cxn modelId="{ACC0E668-6880-4149-86BC-3F16C2673AEA}" type="presParOf" srcId="{974129A8-0E9E-5E4C-8A56-C082E0E3E9F1}" destId="{8DD9FA81-4AEB-3649-963D-1BA219D59849}" srcOrd="2" destOrd="0" presId="urn:microsoft.com/office/officeart/2005/8/layout/lProcess1"/>
    <dgm:cxn modelId="{48D5EB31-C47D-AD41-B7D3-518F3194B027}" type="presParOf" srcId="{974129A8-0E9E-5E4C-8A56-C082E0E3E9F1}" destId="{E2D07FF4-8055-884D-961C-181892D99014}" srcOrd="3" destOrd="0" presId="urn:microsoft.com/office/officeart/2005/8/layout/lProcess1"/>
    <dgm:cxn modelId="{88BF551A-8FE3-D142-9CF4-F69F6862A1C8}" type="presParOf" srcId="{974129A8-0E9E-5E4C-8A56-C082E0E3E9F1}" destId="{1012A786-5DB1-5C40-9B71-E7BD2591C067}" srcOrd="4" destOrd="0" presId="urn:microsoft.com/office/officeart/2005/8/layout/lProcess1"/>
    <dgm:cxn modelId="{2D7A384F-CD2D-FB4C-8121-9650DCF6EB86}" type="presParOf" srcId="{C17C1B85-6B66-9F4C-93FC-407BC539CC50}" destId="{79175B92-4368-ED4A-A86C-6C12CE75F922}" srcOrd="1" destOrd="0" presId="urn:microsoft.com/office/officeart/2005/8/layout/lProcess1"/>
    <dgm:cxn modelId="{70DAE2C1-B881-F342-8930-712AC4A13A85}" type="presParOf" srcId="{C17C1B85-6B66-9F4C-93FC-407BC539CC50}" destId="{2CD60C46-99B5-9944-BBBF-519E246CABE9}" srcOrd="2" destOrd="0" presId="urn:microsoft.com/office/officeart/2005/8/layout/lProcess1"/>
    <dgm:cxn modelId="{D66F4FF5-CB48-C94D-8B9B-DCFE7AF22C86}" type="presParOf" srcId="{2CD60C46-99B5-9944-BBBF-519E246CABE9}" destId="{7612170C-589A-A54A-AAFD-929845FA14BD}" srcOrd="0" destOrd="0" presId="urn:microsoft.com/office/officeart/2005/8/layout/lProcess1"/>
    <dgm:cxn modelId="{16147ACE-5AE7-6C41-A359-3AC89DAC02B8}" type="presParOf" srcId="{2CD60C46-99B5-9944-BBBF-519E246CABE9}" destId="{845B268B-DEF2-6941-B19E-4AA09581FD7C}" srcOrd="1" destOrd="0" presId="urn:microsoft.com/office/officeart/2005/8/layout/lProcess1"/>
    <dgm:cxn modelId="{F229A32C-E65E-C047-BFE1-09932541C8AD}" type="presParOf" srcId="{2CD60C46-99B5-9944-BBBF-519E246CABE9}" destId="{C69BA5F7-646E-B845-A236-CAAF8B5595A8}" srcOrd="2"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0055" cy="482838"/>
          </a:xfrm>
          <a:prstGeom prst="rect">
            <a:avLst/>
          </a:prstGeom>
        </p:spPr>
        <p:txBody>
          <a:bodyPr vert="horz" lIns="94476" tIns="47238" rIns="94476" bIns="47238" rtlCol="0"/>
          <a:lstStyle>
            <a:lvl1pPr algn="l">
              <a:defRPr sz="1200"/>
            </a:lvl1pPr>
          </a:lstStyle>
          <a:p>
            <a:endParaRPr lang="en-US"/>
          </a:p>
        </p:txBody>
      </p:sp>
      <p:sp>
        <p:nvSpPr>
          <p:cNvPr id="3" name="Date Placeholder 2"/>
          <p:cNvSpPr>
            <a:spLocks noGrp="1"/>
          </p:cNvSpPr>
          <p:nvPr>
            <p:ph type="dt" idx="1"/>
          </p:nvPr>
        </p:nvSpPr>
        <p:spPr>
          <a:xfrm>
            <a:off x="3895404" y="0"/>
            <a:ext cx="2980055" cy="482838"/>
          </a:xfrm>
          <a:prstGeom prst="rect">
            <a:avLst/>
          </a:prstGeom>
        </p:spPr>
        <p:txBody>
          <a:bodyPr vert="horz" lIns="94476" tIns="47238" rIns="94476" bIns="47238" rtlCol="0"/>
          <a:lstStyle>
            <a:lvl1pPr algn="r">
              <a:defRPr sz="1200"/>
            </a:lvl1pPr>
          </a:lstStyle>
          <a:p>
            <a:fld id="{790CDBFA-767C-4FF4-8DA2-0F7ED9E50625}" type="datetimeFigureOut">
              <a:rPr lang="en-US" smtClean="0"/>
              <a:pPr/>
              <a:t>2/12/2015</a:t>
            </a:fld>
            <a:endParaRPr lang="en-US"/>
          </a:p>
        </p:txBody>
      </p:sp>
      <p:sp>
        <p:nvSpPr>
          <p:cNvPr id="4" name="Slide Image Placeholder 3"/>
          <p:cNvSpPr>
            <a:spLocks noGrp="1" noRot="1" noChangeAspect="1"/>
          </p:cNvSpPr>
          <p:nvPr>
            <p:ph type="sldImg" idx="2"/>
          </p:nvPr>
        </p:nvSpPr>
        <p:spPr>
          <a:xfrm>
            <a:off x="1025525" y="723900"/>
            <a:ext cx="4826000" cy="3621088"/>
          </a:xfrm>
          <a:prstGeom prst="rect">
            <a:avLst/>
          </a:prstGeom>
          <a:noFill/>
          <a:ln w="12700">
            <a:solidFill>
              <a:prstClr val="black"/>
            </a:solidFill>
          </a:ln>
        </p:spPr>
        <p:txBody>
          <a:bodyPr vert="horz" lIns="94476" tIns="47238" rIns="94476" bIns="47238" rtlCol="0" anchor="ctr"/>
          <a:lstStyle/>
          <a:p>
            <a:endParaRPr lang="en-US"/>
          </a:p>
        </p:txBody>
      </p:sp>
      <p:sp>
        <p:nvSpPr>
          <p:cNvPr id="5" name="Notes Placeholder 4"/>
          <p:cNvSpPr>
            <a:spLocks noGrp="1"/>
          </p:cNvSpPr>
          <p:nvPr>
            <p:ph type="body" sz="quarter" idx="3"/>
          </p:nvPr>
        </p:nvSpPr>
        <p:spPr>
          <a:xfrm>
            <a:off x="687705" y="4586963"/>
            <a:ext cx="5501640" cy="4345543"/>
          </a:xfrm>
          <a:prstGeom prst="rect">
            <a:avLst/>
          </a:prstGeom>
        </p:spPr>
        <p:txBody>
          <a:bodyPr vert="horz" lIns="94476" tIns="47238" rIns="94476" bIns="4723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72249"/>
            <a:ext cx="2980055" cy="482838"/>
          </a:xfrm>
          <a:prstGeom prst="rect">
            <a:avLst/>
          </a:prstGeom>
        </p:spPr>
        <p:txBody>
          <a:bodyPr vert="horz" lIns="94476" tIns="47238" rIns="94476" bIns="47238" rtlCol="0" anchor="b"/>
          <a:lstStyle>
            <a:lvl1pPr algn="l">
              <a:defRPr sz="1200"/>
            </a:lvl1pPr>
          </a:lstStyle>
          <a:p>
            <a:endParaRPr lang="en-US"/>
          </a:p>
        </p:txBody>
      </p:sp>
      <p:sp>
        <p:nvSpPr>
          <p:cNvPr id="7" name="Slide Number Placeholder 6"/>
          <p:cNvSpPr>
            <a:spLocks noGrp="1"/>
          </p:cNvSpPr>
          <p:nvPr>
            <p:ph type="sldNum" sz="quarter" idx="5"/>
          </p:nvPr>
        </p:nvSpPr>
        <p:spPr>
          <a:xfrm>
            <a:off x="3895404" y="9172249"/>
            <a:ext cx="2980055" cy="482838"/>
          </a:xfrm>
          <a:prstGeom prst="rect">
            <a:avLst/>
          </a:prstGeom>
        </p:spPr>
        <p:txBody>
          <a:bodyPr vert="horz" lIns="94476" tIns="47238" rIns="94476" bIns="47238" rtlCol="0" anchor="b"/>
          <a:lstStyle>
            <a:lvl1pPr algn="r">
              <a:defRPr sz="1200"/>
            </a:lvl1pPr>
          </a:lstStyle>
          <a:p>
            <a:fld id="{900CDC86-7B54-4264-A808-7D21489A42AF}" type="slidenum">
              <a:rPr lang="en-US" smtClean="0"/>
              <a:pPr/>
              <a:t>‹#›</a:t>
            </a:fld>
            <a:endParaRPr lang="en-US"/>
          </a:p>
        </p:txBody>
      </p:sp>
    </p:spTree>
    <p:extLst>
      <p:ext uri="{BB962C8B-B14F-4D97-AF65-F5344CB8AC3E}">
        <p14:creationId xmlns:p14="http://schemas.microsoft.com/office/powerpoint/2010/main" val="4190457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1</a:t>
            </a:fld>
            <a:endParaRPr lang="en-US"/>
          </a:p>
        </p:txBody>
      </p:sp>
    </p:spTree>
    <p:extLst>
      <p:ext uri="{BB962C8B-B14F-4D97-AF65-F5344CB8AC3E}">
        <p14:creationId xmlns:p14="http://schemas.microsoft.com/office/powerpoint/2010/main" val="33364357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13</a:t>
            </a:fld>
            <a:endParaRPr lang="en-US"/>
          </a:p>
        </p:txBody>
      </p:sp>
    </p:spTree>
    <p:extLst>
      <p:ext uri="{BB962C8B-B14F-4D97-AF65-F5344CB8AC3E}">
        <p14:creationId xmlns:p14="http://schemas.microsoft.com/office/powerpoint/2010/main" val="3260125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14</a:t>
            </a:fld>
            <a:endParaRPr lang="en-US"/>
          </a:p>
        </p:txBody>
      </p:sp>
    </p:spTree>
    <p:extLst>
      <p:ext uri="{BB962C8B-B14F-4D97-AF65-F5344CB8AC3E}">
        <p14:creationId xmlns:p14="http://schemas.microsoft.com/office/powerpoint/2010/main" val="326012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15</a:t>
            </a:fld>
            <a:endParaRPr lang="en-US"/>
          </a:p>
        </p:txBody>
      </p:sp>
    </p:spTree>
    <p:extLst>
      <p:ext uri="{BB962C8B-B14F-4D97-AF65-F5344CB8AC3E}">
        <p14:creationId xmlns:p14="http://schemas.microsoft.com/office/powerpoint/2010/main" val="3260125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16</a:t>
            </a:fld>
            <a:endParaRPr lang="en-US"/>
          </a:p>
        </p:txBody>
      </p:sp>
    </p:spTree>
    <p:extLst>
      <p:ext uri="{BB962C8B-B14F-4D97-AF65-F5344CB8AC3E}">
        <p14:creationId xmlns:p14="http://schemas.microsoft.com/office/powerpoint/2010/main" val="326012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17</a:t>
            </a:fld>
            <a:endParaRPr lang="en-US"/>
          </a:p>
        </p:txBody>
      </p:sp>
    </p:spTree>
    <p:extLst>
      <p:ext uri="{BB962C8B-B14F-4D97-AF65-F5344CB8AC3E}">
        <p14:creationId xmlns:p14="http://schemas.microsoft.com/office/powerpoint/2010/main" val="3260125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18</a:t>
            </a:fld>
            <a:endParaRPr lang="en-US"/>
          </a:p>
        </p:txBody>
      </p:sp>
    </p:spTree>
    <p:extLst>
      <p:ext uri="{BB962C8B-B14F-4D97-AF65-F5344CB8AC3E}">
        <p14:creationId xmlns:p14="http://schemas.microsoft.com/office/powerpoint/2010/main" val="326012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19</a:t>
            </a:fld>
            <a:endParaRPr lang="en-US"/>
          </a:p>
        </p:txBody>
      </p:sp>
    </p:spTree>
    <p:extLst>
      <p:ext uri="{BB962C8B-B14F-4D97-AF65-F5344CB8AC3E}">
        <p14:creationId xmlns:p14="http://schemas.microsoft.com/office/powerpoint/2010/main" val="3260125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20</a:t>
            </a:fld>
            <a:endParaRPr lang="en-US"/>
          </a:p>
        </p:txBody>
      </p:sp>
    </p:spTree>
    <p:extLst>
      <p:ext uri="{BB962C8B-B14F-4D97-AF65-F5344CB8AC3E}">
        <p14:creationId xmlns:p14="http://schemas.microsoft.com/office/powerpoint/2010/main" val="326012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2</a:t>
            </a:fld>
            <a:endParaRPr lang="en-US"/>
          </a:p>
        </p:txBody>
      </p:sp>
    </p:spTree>
    <p:extLst>
      <p:ext uri="{BB962C8B-B14F-4D97-AF65-F5344CB8AC3E}">
        <p14:creationId xmlns:p14="http://schemas.microsoft.com/office/powerpoint/2010/main" val="3336435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3</a:t>
            </a:fld>
            <a:endParaRPr lang="en-US"/>
          </a:p>
        </p:txBody>
      </p:sp>
    </p:spTree>
    <p:extLst>
      <p:ext uri="{BB962C8B-B14F-4D97-AF65-F5344CB8AC3E}">
        <p14:creationId xmlns:p14="http://schemas.microsoft.com/office/powerpoint/2010/main" val="3442336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4</a:t>
            </a:fld>
            <a:endParaRPr lang="en-US"/>
          </a:p>
        </p:txBody>
      </p:sp>
    </p:spTree>
    <p:extLst>
      <p:ext uri="{BB962C8B-B14F-4D97-AF65-F5344CB8AC3E}">
        <p14:creationId xmlns:p14="http://schemas.microsoft.com/office/powerpoint/2010/main" val="28607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8</a:t>
            </a:fld>
            <a:endParaRPr lang="en-US"/>
          </a:p>
        </p:txBody>
      </p:sp>
    </p:spTree>
    <p:extLst>
      <p:ext uri="{BB962C8B-B14F-4D97-AF65-F5344CB8AC3E}">
        <p14:creationId xmlns:p14="http://schemas.microsoft.com/office/powerpoint/2010/main" val="326012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9</a:t>
            </a:fld>
            <a:endParaRPr lang="en-US"/>
          </a:p>
        </p:txBody>
      </p:sp>
    </p:spTree>
    <p:extLst>
      <p:ext uri="{BB962C8B-B14F-4D97-AF65-F5344CB8AC3E}">
        <p14:creationId xmlns:p14="http://schemas.microsoft.com/office/powerpoint/2010/main" val="326012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10</a:t>
            </a:fld>
            <a:endParaRPr lang="en-US"/>
          </a:p>
        </p:txBody>
      </p:sp>
    </p:spTree>
    <p:extLst>
      <p:ext uri="{BB962C8B-B14F-4D97-AF65-F5344CB8AC3E}">
        <p14:creationId xmlns:p14="http://schemas.microsoft.com/office/powerpoint/2010/main" val="326012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11</a:t>
            </a:fld>
            <a:endParaRPr lang="en-US"/>
          </a:p>
        </p:txBody>
      </p:sp>
    </p:spTree>
    <p:extLst>
      <p:ext uri="{BB962C8B-B14F-4D97-AF65-F5344CB8AC3E}">
        <p14:creationId xmlns:p14="http://schemas.microsoft.com/office/powerpoint/2010/main" val="326012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00CDC86-7B54-4264-A808-7D21489A42AF}" type="slidenum">
              <a:rPr lang="en-US" smtClean="0"/>
              <a:pPr/>
              <a:t>12</a:t>
            </a:fld>
            <a:endParaRPr lang="en-US"/>
          </a:p>
        </p:txBody>
      </p:sp>
    </p:spTree>
    <p:extLst>
      <p:ext uri="{BB962C8B-B14F-4D97-AF65-F5344CB8AC3E}">
        <p14:creationId xmlns:p14="http://schemas.microsoft.com/office/powerpoint/2010/main" val="326012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C45342A-EB69-4624-BE16-21438CFFDB5C}" type="datetime1">
              <a:rPr lang="en-US" smtClean="0"/>
              <a:pPr/>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87D15-C53E-43FD-BD22-F2DFE2BCF0B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2CE909-7DCE-40E4-ABDA-CF0F4B3392FE}" type="datetime1">
              <a:rPr lang="en-US" smtClean="0"/>
              <a:pPr/>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87D15-C53E-43FD-BD22-F2DFE2BCF0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6B72E9-07BD-415E-AFB7-3DE5A2862FD4}" type="datetime1">
              <a:rPr lang="en-US" smtClean="0"/>
              <a:pPr/>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87D15-C53E-43FD-BD22-F2DFE2BCF0B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8AF5047-D3CF-4212-94F5-D0B5CBA010F4}" type="datetime1">
              <a:rPr lang="en-US" smtClean="0"/>
              <a:pPr/>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87D15-C53E-43FD-BD22-F2DFE2BCF0B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B19C38C8-5DE3-4DE8-9104-E5AB81329972}" type="datetime1">
              <a:rPr lang="en-US" smtClean="0"/>
              <a:pPr/>
              <a:t>2/12/2015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E87D15-C53E-43FD-BD22-F2DFE2BCF0B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C2F74E-70C9-445F-A01F-A2881003A393}" type="datetime1">
              <a:rPr lang="en-US" smtClean="0"/>
              <a:pPr/>
              <a:t>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E87D15-C53E-43FD-BD22-F2DFE2BCF0BF}"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B503B17-9F8C-44F8-98C8-849048DF7838}" type="datetime1">
              <a:rPr lang="en-US" smtClean="0"/>
              <a:pPr/>
              <a:t>2/12/2015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E87D15-C53E-43FD-BD22-F2DFE2BCF0B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9EA84E-1B9A-4419-B144-17049EF42F6F}" type="datetime1">
              <a:rPr lang="en-US" smtClean="0"/>
              <a:pPr/>
              <a:t>2/12/2015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E87D15-C53E-43FD-BD22-F2DFE2BCF0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96B53D-60F5-464A-A5E4-DBAC896DD9D8}" type="datetime1">
              <a:rPr lang="en-US" smtClean="0"/>
              <a:pPr/>
              <a:t>2/12/2015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E87D15-C53E-43FD-BD22-F2DFE2BCF0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055A7C79-E1A5-4BE4-96A2-4CDF03CC985A}" type="datetime1">
              <a:rPr lang="en-US" smtClean="0"/>
              <a:pPr/>
              <a:t>2/12/2015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6FE87D15-C53E-43FD-BD22-F2DFE2BCF0B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0C1238-D724-4B04-8AEB-7329BB5047D9}" type="datetime1">
              <a:rPr lang="en-US" smtClean="0"/>
              <a:pPr/>
              <a:t>2/12/2015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E87D15-C53E-43FD-BD22-F2DFE2BCF0B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6E60C2CB-3462-412B-BD14-0D70C4A0E68E}" type="datetime1">
              <a:rPr lang="en-US" smtClean="0"/>
              <a:pPr/>
              <a:t>2/12/2015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FE87D15-C53E-43FD-BD22-F2DFE2BCF0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914400" y="1295400"/>
            <a:ext cx="7520940" cy="2453640"/>
          </a:xfrm>
        </p:spPr>
        <p:txBody>
          <a:bodyPr>
            <a:noAutofit/>
          </a:bodyPr>
          <a:lstStyle/>
          <a:p>
            <a:pPr algn="ctr"/>
            <a:r>
              <a:rPr lang="en-US" sz="3600" b="1" dirty="0" smtClean="0">
                <a:solidFill>
                  <a:srgbClr val="FF0000"/>
                </a:solidFill>
              </a:rPr>
              <a:t>COA DISALLOWANCES:  </a:t>
            </a:r>
            <a:br>
              <a:rPr lang="en-US" sz="3600" b="1" dirty="0" smtClean="0">
                <a:solidFill>
                  <a:srgbClr val="FF0000"/>
                </a:solidFill>
              </a:rPr>
            </a:br>
            <a:r>
              <a:rPr lang="en-US" sz="3600" b="1" dirty="0" smtClean="0">
                <a:solidFill>
                  <a:srgbClr val="FF0000"/>
                </a:solidFill>
              </a:rPr>
              <a:t>WINNING WITHOUT WHINING</a:t>
            </a:r>
            <a:endParaRPr lang="en-US" sz="3600" b="1" dirty="0">
              <a:solidFill>
                <a:srgbClr val="FF0000"/>
              </a:solidFill>
            </a:endParaRPr>
          </a:p>
        </p:txBody>
      </p:sp>
      <p:sp>
        <p:nvSpPr>
          <p:cNvPr id="2" name="Slide Number Placeholder 1"/>
          <p:cNvSpPr>
            <a:spLocks noGrp="1"/>
          </p:cNvSpPr>
          <p:nvPr>
            <p:ph type="sldNum" sz="quarter" idx="12"/>
          </p:nvPr>
        </p:nvSpPr>
        <p:spPr>
          <a:xfrm>
            <a:off x="3810000" y="6324600"/>
            <a:ext cx="2133600" cy="365125"/>
          </a:xfrm>
        </p:spPr>
        <p:txBody>
          <a:bodyPr>
            <a:normAutofit fontScale="92500" lnSpcReduction="20000"/>
          </a:bodyPr>
          <a:lstStyle/>
          <a:p>
            <a:pPr algn="ctr"/>
            <a:fld id="{6FE87D15-C53E-43FD-BD22-F2DFE2BCF0BF}" type="slidenum">
              <a:rPr lang="en-US" sz="2000" smtClean="0"/>
              <a:pPr algn="ctr"/>
              <a:t>1</a:t>
            </a:fld>
            <a:endParaRPr lang="en-US" sz="2000"/>
          </a:p>
        </p:txBody>
      </p:sp>
    </p:spTree>
    <p:extLst>
      <p:ext uri="{BB962C8B-B14F-4D97-AF65-F5344CB8AC3E}">
        <p14:creationId xmlns:p14="http://schemas.microsoft.com/office/powerpoint/2010/main" val="102082858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304800"/>
            <a:ext cx="7924800" cy="1143000"/>
          </a:xfrm>
        </p:spPr>
        <p:txBody>
          <a:bodyPr>
            <a:noAutofit/>
          </a:bodyPr>
          <a:lstStyle/>
          <a:p>
            <a:r>
              <a:rPr lang="en-US" sz="2400" b="1" dirty="0" smtClean="0">
                <a:solidFill>
                  <a:srgbClr val="FF0000"/>
                </a:solidFill>
              </a:rPr>
              <a:t>Appeals:  PROCEEDINGS BEFORE THE AUDITOR</a:t>
            </a:r>
            <a:endParaRPr lang="en-US" sz="2400" b="1" dirty="0">
              <a:solidFill>
                <a:srgbClr val="FF0000"/>
              </a:solidFill>
            </a:endParaRPr>
          </a:p>
        </p:txBody>
      </p:sp>
      <p:sp>
        <p:nvSpPr>
          <p:cNvPr id="5" name="Slide Number Placeholder 4"/>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10</a:t>
            </a:fld>
            <a:endParaRPr lang="en-US" sz="200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72304150"/>
              </p:ext>
            </p:extLst>
          </p:nvPr>
        </p:nvGraphicFramePr>
        <p:xfrm>
          <a:off x="788167" y="1448529"/>
          <a:ext cx="7520940" cy="35798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0151694"/>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458200" cy="1143000"/>
          </a:xfrm>
        </p:spPr>
        <p:txBody>
          <a:bodyPr>
            <a:noAutofit/>
          </a:bodyPr>
          <a:lstStyle/>
          <a:p>
            <a:r>
              <a:rPr lang="en-US" sz="2400" b="1" dirty="0" smtClean="0">
                <a:solidFill>
                  <a:srgbClr val="FF0000"/>
                </a:solidFill>
              </a:rPr>
              <a:t>Appeals:  PROCEEDINGS BEFORE THE Regional Director</a:t>
            </a:r>
            <a:endParaRPr lang="en-US" sz="2400" b="1" dirty="0">
              <a:solidFill>
                <a:srgbClr val="FF0000"/>
              </a:solidFill>
            </a:endParaRPr>
          </a:p>
        </p:txBody>
      </p:sp>
      <p:sp>
        <p:nvSpPr>
          <p:cNvPr id="5" name="Slide Number Placeholder 4"/>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11</a:t>
            </a:fld>
            <a:endParaRPr lang="en-US" sz="200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957018670"/>
              </p:ext>
            </p:extLst>
          </p:nvPr>
        </p:nvGraphicFramePr>
        <p:xfrm>
          <a:off x="788167" y="1448529"/>
          <a:ext cx="7520940" cy="35798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302080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458200" cy="1143000"/>
          </a:xfrm>
        </p:spPr>
        <p:txBody>
          <a:bodyPr>
            <a:noAutofit/>
          </a:bodyPr>
          <a:lstStyle/>
          <a:p>
            <a:r>
              <a:rPr lang="en-US" sz="2400" b="1" dirty="0" smtClean="0">
                <a:solidFill>
                  <a:srgbClr val="FF0000"/>
                </a:solidFill>
              </a:rPr>
              <a:t>Appeals:  PROCEEDINGS BEFORE THE COMMISSION PROPER</a:t>
            </a:r>
            <a:endParaRPr lang="en-US" sz="2400" b="1" dirty="0">
              <a:solidFill>
                <a:srgbClr val="FF0000"/>
              </a:solidFill>
            </a:endParaRPr>
          </a:p>
        </p:txBody>
      </p:sp>
      <p:sp>
        <p:nvSpPr>
          <p:cNvPr id="5" name="Slide Number Placeholder 4"/>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12</a:t>
            </a:fld>
            <a:endParaRPr lang="en-US" sz="200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509411949"/>
              </p:ext>
            </p:extLst>
          </p:nvPr>
        </p:nvGraphicFramePr>
        <p:xfrm>
          <a:off x="788167" y="1448529"/>
          <a:ext cx="7520940" cy="35798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4081025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458200" cy="1143000"/>
          </a:xfrm>
        </p:spPr>
        <p:txBody>
          <a:bodyPr>
            <a:noAutofit/>
          </a:bodyPr>
          <a:lstStyle/>
          <a:p>
            <a:pPr algn="ctr"/>
            <a:r>
              <a:rPr lang="en-US" sz="2400" b="1" dirty="0" smtClean="0">
                <a:solidFill>
                  <a:srgbClr val="FF0000"/>
                </a:solidFill>
              </a:rPr>
              <a:t>APPEAL TO THE SUPREME COURT</a:t>
            </a:r>
            <a:endParaRPr lang="en-US" sz="2400" b="1" dirty="0">
              <a:solidFill>
                <a:srgbClr val="FF0000"/>
              </a:solidFill>
            </a:endParaRPr>
          </a:p>
        </p:txBody>
      </p:sp>
      <p:sp>
        <p:nvSpPr>
          <p:cNvPr id="5" name="Slide Number Placeholder 4"/>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13</a:t>
            </a:fld>
            <a:endParaRPr lang="en-US" sz="200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769876354"/>
              </p:ext>
            </p:extLst>
          </p:nvPr>
        </p:nvGraphicFramePr>
        <p:xfrm>
          <a:off x="788167" y="1448529"/>
          <a:ext cx="7520940" cy="35798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980133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1371600"/>
            <a:ext cx="6172200" cy="461665"/>
          </a:xfrm>
          <a:prstGeom prst="rect">
            <a:avLst/>
          </a:prstGeom>
          <a:noFill/>
        </p:spPr>
        <p:txBody>
          <a:bodyPr wrap="square" rtlCol="0">
            <a:spAutoFit/>
          </a:bodyPr>
          <a:lstStyle/>
          <a:p>
            <a:endParaRPr lang="en-US" sz="2400" dirty="0"/>
          </a:p>
        </p:txBody>
      </p:sp>
      <p:sp>
        <p:nvSpPr>
          <p:cNvPr id="3" name="Title 2"/>
          <p:cNvSpPr>
            <a:spLocks noGrp="1"/>
          </p:cNvSpPr>
          <p:nvPr>
            <p:ph type="title"/>
          </p:nvPr>
        </p:nvSpPr>
        <p:spPr>
          <a:xfrm>
            <a:off x="990600" y="304800"/>
            <a:ext cx="7924800" cy="1143000"/>
          </a:xfrm>
        </p:spPr>
        <p:txBody>
          <a:bodyPr>
            <a:noAutofit/>
          </a:bodyPr>
          <a:lstStyle/>
          <a:p>
            <a:pPr algn="ctr"/>
            <a:r>
              <a:rPr lang="en-US" sz="2400" b="1" dirty="0" smtClean="0">
                <a:solidFill>
                  <a:srgbClr val="FF0000"/>
                </a:solidFill>
              </a:rPr>
              <a:t>Finality of decision</a:t>
            </a:r>
            <a:endParaRPr lang="en-US" sz="2400" b="1" dirty="0">
              <a:solidFill>
                <a:srgbClr val="FF0000"/>
              </a:solidFill>
            </a:endParaRPr>
          </a:p>
        </p:txBody>
      </p:sp>
      <p:sp>
        <p:nvSpPr>
          <p:cNvPr id="4" name="Content Placeholder 3"/>
          <p:cNvSpPr>
            <a:spLocks noGrp="1"/>
          </p:cNvSpPr>
          <p:nvPr>
            <p:ph idx="1"/>
          </p:nvPr>
        </p:nvSpPr>
        <p:spPr>
          <a:xfrm>
            <a:off x="1066800" y="1371600"/>
            <a:ext cx="7772399" cy="4191001"/>
          </a:xfrm>
        </p:spPr>
        <p:txBody>
          <a:bodyPr>
            <a:noAutofit/>
          </a:bodyPr>
          <a:lstStyle/>
          <a:p>
            <a:pPr algn="just"/>
            <a:r>
              <a:rPr lang="en-US" sz="2400" dirty="0" smtClean="0"/>
              <a:t>Rule IV, Section </a:t>
            </a:r>
            <a:r>
              <a:rPr lang="en-US" sz="2400" dirty="0"/>
              <a:t>8. </a:t>
            </a:r>
            <a:r>
              <a:rPr lang="en-US" sz="2400" i="1" dirty="0"/>
              <a:t>Finally of the Auditor's </a:t>
            </a:r>
            <a:r>
              <a:rPr lang="en-US" sz="2400" i="1" dirty="0" smtClean="0"/>
              <a:t>decision (of Regional Director)</a:t>
            </a:r>
            <a:r>
              <a:rPr lang="en-US" sz="2400" dirty="0" smtClean="0"/>
              <a:t> </a:t>
            </a:r>
            <a:r>
              <a:rPr lang="en-US" sz="2400" dirty="0"/>
              <a:t>- Unless an appeal to the Director is taken, the decision </a:t>
            </a:r>
            <a:r>
              <a:rPr lang="en-US" sz="2400" dirty="0" smtClean="0"/>
              <a:t>(ND/NS) shall </a:t>
            </a:r>
            <a:r>
              <a:rPr lang="en-US" sz="2400" dirty="0"/>
              <a:t>become final upon the expiration of six (6) months from the date of receipt thereof</a:t>
            </a:r>
            <a:r>
              <a:rPr lang="en-US" sz="2400" dirty="0" smtClean="0"/>
              <a:t>.</a:t>
            </a:r>
          </a:p>
          <a:p>
            <a:pPr algn="just"/>
            <a:r>
              <a:rPr lang="en-US" sz="2400" dirty="0" smtClean="0"/>
              <a:t>Rule X, Section </a:t>
            </a:r>
            <a:r>
              <a:rPr lang="en-US" sz="2400" dirty="0"/>
              <a:t>9. </a:t>
            </a:r>
            <a:r>
              <a:rPr lang="en-US" sz="2400" i="1" dirty="0" smtClean="0"/>
              <a:t>Finality </a:t>
            </a:r>
            <a:r>
              <a:rPr lang="en-US" sz="2400" i="1" dirty="0"/>
              <a:t>of Decisions or Resolutions.</a:t>
            </a:r>
            <a:r>
              <a:rPr lang="en-US" sz="2400" dirty="0"/>
              <a:t> - </a:t>
            </a:r>
            <a:r>
              <a:rPr lang="en-US" sz="2400" dirty="0" smtClean="0"/>
              <a:t>become </a:t>
            </a:r>
            <a:r>
              <a:rPr lang="en-US" sz="2400" dirty="0"/>
              <a:t>final and </a:t>
            </a:r>
            <a:r>
              <a:rPr lang="en-US" sz="2400" dirty="0" err="1"/>
              <a:t>executory</a:t>
            </a:r>
            <a:r>
              <a:rPr lang="en-US" sz="2400" dirty="0"/>
              <a:t> after the lapse of thirty (30) days from </a:t>
            </a:r>
            <a:r>
              <a:rPr lang="en-US" sz="2400" dirty="0" smtClean="0"/>
              <a:t>notice, </a:t>
            </a:r>
            <a:r>
              <a:rPr lang="en-US" sz="2400" dirty="0"/>
              <a:t>unless a motion for reconsideration is seasonably made or an appeal to the Supreme Court is filed</a:t>
            </a:r>
            <a:r>
              <a:rPr lang="en-US" sz="2400" dirty="0" smtClean="0"/>
              <a:t>.</a:t>
            </a:r>
            <a:endParaRPr lang="en-PH" sz="2400" dirty="0"/>
          </a:p>
        </p:txBody>
      </p:sp>
      <p:sp>
        <p:nvSpPr>
          <p:cNvPr id="5" name="Slide Number Placeholder 4"/>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14</a:t>
            </a:fld>
            <a:endParaRPr lang="en-US" sz="2000"/>
          </a:p>
        </p:txBody>
      </p:sp>
    </p:spTree>
    <p:extLst>
      <p:ext uri="{BB962C8B-B14F-4D97-AF65-F5344CB8AC3E}">
        <p14:creationId xmlns:p14="http://schemas.microsoft.com/office/powerpoint/2010/main" val="225790397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4">
                                            <p:txEl>
                                              <p:pRg st="1" end="1"/>
                                            </p:txEl>
                                          </p:spTgt>
                                        </p:tgtEl>
                                      </p:cBhvr>
                                    </p:animEffect>
                                    <p:set>
                                      <p:cBhvr>
                                        <p:cTn id="12" dur="1" fill="hold">
                                          <p:stCondLst>
                                            <p:cond delay="499"/>
                                          </p:stCondLst>
                                        </p:cTn>
                                        <p:tgtEl>
                                          <p:spTgt spid="4">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1371600"/>
            <a:ext cx="6172200" cy="461665"/>
          </a:xfrm>
          <a:prstGeom prst="rect">
            <a:avLst/>
          </a:prstGeom>
          <a:noFill/>
        </p:spPr>
        <p:txBody>
          <a:bodyPr wrap="square" rtlCol="0">
            <a:spAutoFit/>
          </a:bodyPr>
          <a:lstStyle/>
          <a:p>
            <a:endParaRPr lang="en-US" sz="2400" dirty="0"/>
          </a:p>
        </p:txBody>
      </p:sp>
      <p:sp>
        <p:nvSpPr>
          <p:cNvPr id="3" name="Title 2"/>
          <p:cNvSpPr>
            <a:spLocks noGrp="1"/>
          </p:cNvSpPr>
          <p:nvPr>
            <p:ph type="title"/>
          </p:nvPr>
        </p:nvSpPr>
        <p:spPr>
          <a:xfrm>
            <a:off x="990600" y="304800"/>
            <a:ext cx="7391400" cy="533400"/>
          </a:xfrm>
        </p:spPr>
        <p:txBody>
          <a:bodyPr>
            <a:noAutofit/>
          </a:bodyPr>
          <a:lstStyle/>
          <a:p>
            <a:pPr algn="ctr"/>
            <a:r>
              <a:rPr lang="en-US" sz="2400" b="1" dirty="0" smtClean="0">
                <a:solidFill>
                  <a:srgbClr val="FF0000"/>
                </a:solidFill>
              </a:rPr>
              <a:t>RULE XIII:  ENFORCEMENT &amp; MONITORING OF DECISION (NOTICE OF FINALITY OF DECISION)</a:t>
            </a:r>
            <a:endParaRPr lang="en-US" sz="2400" b="1" dirty="0">
              <a:solidFill>
                <a:srgbClr val="FF0000"/>
              </a:solidFill>
            </a:endParaRPr>
          </a:p>
        </p:txBody>
      </p:sp>
      <p:sp>
        <p:nvSpPr>
          <p:cNvPr id="4" name="Content Placeholder 3"/>
          <p:cNvSpPr>
            <a:spLocks noGrp="1"/>
          </p:cNvSpPr>
          <p:nvPr>
            <p:ph idx="1"/>
          </p:nvPr>
        </p:nvSpPr>
        <p:spPr>
          <a:xfrm>
            <a:off x="533400" y="914400"/>
            <a:ext cx="8305799" cy="5410200"/>
          </a:xfrm>
        </p:spPr>
        <p:txBody>
          <a:bodyPr>
            <a:noAutofit/>
          </a:bodyPr>
          <a:lstStyle/>
          <a:p>
            <a:r>
              <a:rPr lang="en-US" sz="2400" dirty="0"/>
              <a:t>Section 1. </a:t>
            </a:r>
            <a:r>
              <a:rPr lang="en-US" sz="2400" i="1" dirty="0"/>
              <a:t>Execution of Decision.</a:t>
            </a:r>
            <a:r>
              <a:rPr lang="en-US" sz="2400" dirty="0"/>
              <a:t> - shall issue upon a decision that finally disposes of the </a:t>
            </a:r>
            <a:r>
              <a:rPr lang="en-US" sz="2400" dirty="0" smtClean="0"/>
              <a:t>case; shall </a:t>
            </a:r>
            <a:r>
              <a:rPr lang="en-US" sz="2400" dirty="0"/>
              <a:t>issue as a matter of right upon the expiration of the period to appeal therefrom if no appeal has been fully perfected.</a:t>
            </a:r>
            <a:endParaRPr lang="en-PH" sz="2400" dirty="0"/>
          </a:p>
          <a:p>
            <a:r>
              <a:rPr lang="en-US" sz="2400" dirty="0"/>
              <a:t>Section 2. </a:t>
            </a:r>
            <a:r>
              <a:rPr lang="en-US" sz="2400" i="1" dirty="0"/>
              <a:t>Notification of Finality of Decision (NFD)</a:t>
            </a:r>
            <a:r>
              <a:rPr lang="en-US" sz="2400" dirty="0"/>
              <a:t> - An NFD directing the persons liable to pay/refund the amount disallowed shall be issued by the following officials, upon a decision that has become final and </a:t>
            </a:r>
            <a:r>
              <a:rPr lang="en-US" sz="2400" dirty="0" err="1"/>
              <a:t>executory</a:t>
            </a:r>
            <a:r>
              <a:rPr lang="en-US" sz="2400" dirty="0"/>
              <a:t>.</a:t>
            </a:r>
            <a:endParaRPr lang="en-PH" sz="2400" dirty="0"/>
          </a:p>
          <a:p>
            <a:r>
              <a:rPr lang="en-US" sz="2400" dirty="0"/>
              <a:t>a) </a:t>
            </a:r>
            <a:r>
              <a:rPr lang="en-US" sz="2400" i="1" dirty="0"/>
              <a:t>Auditor</a:t>
            </a:r>
            <a:r>
              <a:rPr lang="en-US" sz="2400" dirty="0"/>
              <a:t> - for ND/NDC or Decision issued by him.</a:t>
            </a:r>
            <a:endParaRPr lang="en-PH" sz="2400" dirty="0"/>
          </a:p>
          <a:p>
            <a:r>
              <a:rPr lang="en-US" sz="2400" dirty="0"/>
              <a:t>b) </a:t>
            </a:r>
            <a:r>
              <a:rPr lang="en-US" sz="2400" i="1" dirty="0"/>
              <a:t>Director who supervised the special audit team</a:t>
            </a:r>
            <a:r>
              <a:rPr lang="en-US" sz="2400" dirty="0"/>
              <a:t> - for ND/NDC issued by the audit team.</a:t>
            </a:r>
            <a:endParaRPr lang="en-PH" sz="2400" dirty="0"/>
          </a:p>
          <a:p>
            <a:r>
              <a:rPr lang="en-US" sz="2400" dirty="0"/>
              <a:t>c) </a:t>
            </a:r>
            <a:r>
              <a:rPr lang="en-US" sz="2400" i="1" dirty="0"/>
              <a:t>Director</a:t>
            </a:r>
            <a:r>
              <a:rPr lang="en-US" sz="2400" dirty="0"/>
              <a:t> - for decision rendered by him.</a:t>
            </a:r>
            <a:endParaRPr lang="en-PH" sz="2400" dirty="0"/>
          </a:p>
          <a:p>
            <a:r>
              <a:rPr lang="en-US" sz="2400" dirty="0"/>
              <a:t>d</a:t>
            </a:r>
            <a:r>
              <a:rPr lang="en-US" sz="2400" dirty="0" smtClean="0"/>
              <a:t>) </a:t>
            </a:r>
            <a:r>
              <a:rPr lang="en-US" sz="2400" i="1" dirty="0"/>
              <a:t>Commission Secretary</a:t>
            </a:r>
            <a:r>
              <a:rPr lang="en-US" sz="2400" dirty="0"/>
              <a:t> - for decision of the CP</a:t>
            </a:r>
            <a:endParaRPr lang="en-PH" sz="2400" dirty="0"/>
          </a:p>
          <a:p>
            <a:pPr marL="457200" indent="-457200">
              <a:lnSpc>
                <a:spcPct val="100000"/>
              </a:lnSpc>
              <a:buAutoNum type="arabicPeriod"/>
            </a:pPr>
            <a:endParaRPr lang="en-US" sz="2400" dirty="0" smtClean="0"/>
          </a:p>
        </p:txBody>
      </p:sp>
      <p:sp>
        <p:nvSpPr>
          <p:cNvPr id="5" name="Slide Number Placeholder 4"/>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15</a:t>
            </a:fld>
            <a:endParaRPr lang="en-US" sz="2000"/>
          </a:p>
        </p:txBody>
      </p:sp>
    </p:spTree>
    <p:extLst>
      <p:ext uri="{BB962C8B-B14F-4D97-AF65-F5344CB8AC3E}">
        <p14:creationId xmlns:p14="http://schemas.microsoft.com/office/powerpoint/2010/main" val="53268022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4">
                                            <p:txEl>
                                              <p:pRg st="1" end="1"/>
                                            </p:txEl>
                                          </p:spTgt>
                                        </p:tgtEl>
                                      </p:cBhvr>
                                    </p:animEffect>
                                    <p:set>
                                      <p:cBhvr>
                                        <p:cTn id="12" dur="1" fill="hold">
                                          <p:stCondLst>
                                            <p:cond delay="499"/>
                                          </p:stCondLst>
                                        </p:cTn>
                                        <p:tgtEl>
                                          <p:spTgt spid="4">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grpId="0" nodeType="clickEffect">
                                  <p:stCondLst>
                                    <p:cond delay="0"/>
                                  </p:stCondLst>
                                  <p:childTnLst>
                                    <p:animEffect transition="out" filter="barn(inVertical)">
                                      <p:cBhvr>
                                        <p:cTn id="16" dur="500"/>
                                        <p:tgtEl>
                                          <p:spTgt spid="4">
                                            <p:txEl>
                                              <p:pRg st="2" end="2"/>
                                            </p:txEl>
                                          </p:spTgt>
                                        </p:tgtEl>
                                      </p:cBhvr>
                                    </p:animEffect>
                                    <p:set>
                                      <p:cBhvr>
                                        <p:cTn id="17" dur="1" fill="hold">
                                          <p:stCondLst>
                                            <p:cond delay="499"/>
                                          </p:stCondLst>
                                        </p:cTn>
                                        <p:tgtEl>
                                          <p:spTgt spid="4">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xit" presetSubtype="21" fill="hold" grpId="0" nodeType="clickEffect">
                                  <p:stCondLst>
                                    <p:cond delay="0"/>
                                  </p:stCondLst>
                                  <p:childTnLst>
                                    <p:animEffect transition="out" filter="barn(inVertical)">
                                      <p:cBhvr>
                                        <p:cTn id="21" dur="500"/>
                                        <p:tgtEl>
                                          <p:spTgt spid="4">
                                            <p:txEl>
                                              <p:pRg st="3" end="3"/>
                                            </p:txEl>
                                          </p:spTgt>
                                        </p:tgtEl>
                                      </p:cBhvr>
                                    </p:animEffect>
                                    <p:set>
                                      <p:cBhvr>
                                        <p:cTn id="22" dur="1" fill="hold">
                                          <p:stCondLst>
                                            <p:cond delay="499"/>
                                          </p:stCondLst>
                                        </p:cTn>
                                        <p:tgtEl>
                                          <p:spTgt spid="4">
                                            <p:txEl>
                                              <p:pRg st="3" end="3"/>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6" presetClass="exit" presetSubtype="21" fill="hold" grpId="0" nodeType="clickEffect">
                                  <p:stCondLst>
                                    <p:cond delay="0"/>
                                  </p:stCondLst>
                                  <p:childTnLst>
                                    <p:animEffect transition="out" filter="barn(inVertical)">
                                      <p:cBhvr>
                                        <p:cTn id="26" dur="500"/>
                                        <p:tgtEl>
                                          <p:spTgt spid="4">
                                            <p:txEl>
                                              <p:pRg st="4" end="4"/>
                                            </p:txEl>
                                          </p:spTgt>
                                        </p:tgtEl>
                                      </p:cBhvr>
                                    </p:animEffect>
                                    <p:set>
                                      <p:cBhvr>
                                        <p:cTn id="27" dur="1" fill="hold">
                                          <p:stCondLst>
                                            <p:cond delay="499"/>
                                          </p:stCondLst>
                                        </p:cTn>
                                        <p:tgtEl>
                                          <p:spTgt spid="4">
                                            <p:txEl>
                                              <p:pRg st="4" end="4"/>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grpId="0" nodeType="clickEffect">
                                  <p:stCondLst>
                                    <p:cond delay="0"/>
                                  </p:stCondLst>
                                  <p:childTnLst>
                                    <p:animEffect transition="out" filter="barn(inVertical)">
                                      <p:cBhvr>
                                        <p:cTn id="31" dur="500"/>
                                        <p:tgtEl>
                                          <p:spTgt spid="4">
                                            <p:txEl>
                                              <p:pRg st="5" end="5"/>
                                            </p:txEl>
                                          </p:spTgt>
                                        </p:tgtEl>
                                      </p:cBhvr>
                                    </p:animEffect>
                                    <p:set>
                                      <p:cBhvr>
                                        <p:cTn id="32" dur="1" fill="hold">
                                          <p:stCondLst>
                                            <p:cond delay="499"/>
                                          </p:stCondLst>
                                        </p:cTn>
                                        <p:tgtEl>
                                          <p:spTgt spid="4">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1371600"/>
            <a:ext cx="6172200" cy="461665"/>
          </a:xfrm>
          <a:prstGeom prst="rect">
            <a:avLst/>
          </a:prstGeom>
          <a:noFill/>
        </p:spPr>
        <p:txBody>
          <a:bodyPr wrap="square" rtlCol="0">
            <a:spAutoFit/>
          </a:bodyPr>
          <a:lstStyle/>
          <a:p>
            <a:endParaRPr lang="en-US" sz="2400" dirty="0"/>
          </a:p>
        </p:txBody>
      </p:sp>
      <p:sp>
        <p:nvSpPr>
          <p:cNvPr id="3" name="Title 2"/>
          <p:cNvSpPr>
            <a:spLocks noGrp="1"/>
          </p:cNvSpPr>
          <p:nvPr>
            <p:ph type="title"/>
          </p:nvPr>
        </p:nvSpPr>
        <p:spPr>
          <a:xfrm>
            <a:off x="990600" y="304800"/>
            <a:ext cx="7391400" cy="533400"/>
          </a:xfrm>
        </p:spPr>
        <p:txBody>
          <a:bodyPr>
            <a:noAutofit/>
          </a:bodyPr>
          <a:lstStyle/>
          <a:p>
            <a:pPr algn="ctr"/>
            <a:r>
              <a:rPr lang="en-US" sz="2400" b="1" dirty="0" smtClean="0">
                <a:solidFill>
                  <a:srgbClr val="FF0000"/>
                </a:solidFill>
              </a:rPr>
              <a:t>RULE XIII:  ENFORCEMENT &amp; MONITORING OF DECISION (NOTICE OF FINALITY OF DECISION)… CON’T</a:t>
            </a:r>
            <a:endParaRPr lang="en-US" sz="2400" b="1" dirty="0">
              <a:solidFill>
                <a:srgbClr val="FF0000"/>
              </a:solidFill>
            </a:endParaRPr>
          </a:p>
        </p:txBody>
      </p:sp>
      <p:sp>
        <p:nvSpPr>
          <p:cNvPr id="4" name="Content Placeholder 3"/>
          <p:cNvSpPr>
            <a:spLocks noGrp="1"/>
          </p:cNvSpPr>
          <p:nvPr>
            <p:ph idx="1"/>
          </p:nvPr>
        </p:nvSpPr>
        <p:spPr>
          <a:xfrm>
            <a:off x="533400" y="914400"/>
            <a:ext cx="8305799" cy="4114800"/>
          </a:xfrm>
        </p:spPr>
        <p:txBody>
          <a:bodyPr>
            <a:noAutofit/>
          </a:bodyPr>
          <a:lstStyle/>
          <a:p>
            <a:pPr algn="just"/>
            <a:r>
              <a:rPr lang="en-US" sz="2400" dirty="0"/>
              <a:t>Section 3. </a:t>
            </a:r>
            <a:r>
              <a:rPr lang="en-US" sz="2400" i="1" dirty="0"/>
              <a:t>COA Order of Execution</a:t>
            </a:r>
            <a:r>
              <a:rPr lang="en-US" sz="2400" dirty="0"/>
              <a:t> - In case of failure of the person(s) liable to refund the amount disallowed/charged as provided in the preceding section, the COE directing the Cashier/Treasurer/Disbursing Officer to withhold payment of any money due such person(s) shall be issued by the following.</a:t>
            </a:r>
            <a:endParaRPr lang="en-PH" sz="2400" dirty="0"/>
          </a:p>
          <a:p>
            <a:pPr algn="just"/>
            <a:r>
              <a:rPr lang="en-US" sz="2400" dirty="0"/>
              <a:t>a) </a:t>
            </a:r>
            <a:r>
              <a:rPr lang="en-US" sz="2400" i="1" dirty="0"/>
              <a:t>Director</a:t>
            </a:r>
            <a:r>
              <a:rPr lang="en-US" sz="2400" dirty="0"/>
              <a:t> - for NFDs issued by him and the by Auditor.</a:t>
            </a:r>
            <a:endParaRPr lang="en-PH" sz="2400" dirty="0"/>
          </a:p>
          <a:p>
            <a:pPr algn="just"/>
            <a:r>
              <a:rPr lang="en-US" sz="2400" dirty="0"/>
              <a:t>b) </a:t>
            </a:r>
            <a:r>
              <a:rPr lang="en-US" sz="2400" i="1" dirty="0"/>
              <a:t>General Counsel</a:t>
            </a:r>
            <a:r>
              <a:rPr lang="en-US" sz="2400" dirty="0"/>
              <a:t> - for NFD issued by him and by the Commission Secretary, and for judgments rendered by the Supreme Court</a:t>
            </a:r>
            <a:r>
              <a:rPr lang="en-US" sz="2400" dirty="0" smtClean="0"/>
              <a:t>.</a:t>
            </a:r>
            <a:endParaRPr lang="en-PH" sz="2400" dirty="0"/>
          </a:p>
        </p:txBody>
      </p:sp>
      <p:sp>
        <p:nvSpPr>
          <p:cNvPr id="5" name="Slide Number Placeholder 4"/>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16</a:t>
            </a:fld>
            <a:endParaRPr lang="en-US" sz="2000"/>
          </a:p>
        </p:txBody>
      </p:sp>
    </p:spTree>
    <p:extLst>
      <p:ext uri="{BB962C8B-B14F-4D97-AF65-F5344CB8AC3E}">
        <p14:creationId xmlns:p14="http://schemas.microsoft.com/office/powerpoint/2010/main" val="312888363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4">
                                            <p:txEl>
                                              <p:pRg st="1" end="1"/>
                                            </p:txEl>
                                          </p:spTgt>
                                        </p:tgtEl>
                                      </p:cBhvr>
                                    </p:animEffect>
                                    <p:set>
                                      <p:cBhvr>
                                        <p:cTn id="12" dur="1" fill="hold">
                                          <p:stCondLst>
                                            <p:cond delay="499"/>
                                          </p:stCondLst>
                                        </p:cTn>
                                        <p:tgtEl>
                                          <p:spTgt spid="4">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grpId="0" nodeType="clickEffect">
                                  <p:stCondLst>
                                    <p:cond delay="0"/>
                                  </p:stCondLst>
                                  <p:childTnLst>
                                    <p:animEffect transition="out" filter="barn(inVertical)">
                                      <p:cBhvr>
                                        <p:cTn id="16" dur="500"/>
                                        <p:tgtEl>
                                          <p:spTgt spid="4">
                                            <p:txEl>
                                              <p:pRg st="2" end="2"/>
                                            </p:txEl>
                                          </p:spTgt>
                                        </p:tgtEl>
                                      </p:cBhvr>
                                    </p:animEffect>
                                    <p:set>
                                      <p:cBhvr>
                                        <p:cTn id="17" dur="1" fill="hold">
                                          <p:stCondLst>
                                            <p:cond delay="499"/>
                                          </p:stCondLst>
                                        </p:cTn>
                                        <p:tgtEl>
                                          <p:spTgt spid="4">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1371600"/>
            <a:ext cx="6172200" cy="461665"/>
          </a:xfrm>
          <a:prstGeom prst="rect">
            <a:avLst/>
          </a:prstGeom>
          <a:noFill/>
        </p:spPr>
        <p:txBody>
          <a:bodyPr wrap="square" rtlCol="0">
            <a:spAutoFit/>
          </a:bodyPr>
          <a:lstStyle/>
          <a:p>
            <a:endParaRPr lang="en-US" sz="2400" dirty="0"/>
          </a:p>
        </p:txBody>
      </p:sp>
      <p:sp>
        <p:nvSpPr>
          <p:cNvPr id="3" name="Title 2"/>
          <p:cNvSpPr>
            <a:spLocks noGrp="1"/>
          </p:cNvSpPr>
          <p:nvPr>
            <p:ph type="title"/>
          </p:nvPr>
        </p:nvSpPr>
        <p:spPr>
          <a:xfrm>
            <a:off x="990600" y="304800"/>
            <a:ext cx="7391400" cy="533400"/>
          </a:xfrm>
        </p:spPr>
        <p:txBody>
          <a:bodyPr>
            <a:noAutofit/>
          </a:bodyPr>
          <a:lstStyle/>
          <a:p>
            <a:pPr algn="ctr"/>
            <a:r>
              <a:rPr lang="en-US" sz="2400" b="1" dirty="0" smtClean="0">
                <a:solidFill>
                  <a:srgbClr val="FF0000"/>
                </a:solidFill>
              </a:rPr>
              <a:t>RULE XIII:  ENFORCEMENT &amp; MONITORING OF DECISION (NOTICE OF FINALITY OF DECISION)… CON’T</a:t>
            </a:r>
            <a:endParaRPr lang="en-US" sz="2400" b="1" dirty="0">
              <a:solidFill>
                <a:srgbClr val="FF0000"/>
              </a:solidFill>
            </a:endParaRPr>
          </a:p>
        </p:txBody>
      </p:sp>
      <p:sp>
        <p:nvSpPr>
          <p:cNvPr id="4" name="Content Placeholder 3"/>
          <p:cNvSpPr>
            <a:spLocks noGrp="1"/>
          </p:cNvSpPr>
          <p:nvPr>
            <p:ph idx="1"/>
          </p:nvPr>
        </p:nvSpPr>
        <p:spPr>
          <a:xfrm>
            <a:off x="533400" y="914400"/>
            <a:ext cx="8305799" cy="4038600"/>
          </a:xfrm>
        </p:spPr>
        <p:txBody>
          <a:bodyPr>
            <a:noAutofit/>
          </a:bodyPr>
          <a:lstStyle/>
          <a:p>
            <a:r>
              <a:rPr lang="en-US" sz="2400" dirty="0" smtClean="0"/>
              <a:t>RRSA</a:t>
            </a:r>
            <a:r>
              <a:rPr lang="en-US" sz="2400" dirty="0"/>
              <a:t>: 5.4  An audit suspension or disallowance/charge shall be settled by the persons responsible or liable therefor through compliance with the requirements, or payment/restitution or by any of the modes of extinguishment of obligation provided by law, respectively.  A notice of Settlement of Suspension/</a:t>
            </a:r>
            <a:r>
              <a:rPr lang="en-US" sz="2400" dirty="0" err="1"/>
              <a:t>DisallowanceCharge</a:t>
            </a:r>
            <a:r>
              <a:rPr lang="en-US" sz="2400" dirty="0"/>
              <a:t> (NSSDC) shall be issued for such settlement.</a:t>
            </a:r>
            <a:endParaRPr lang="en-PH" sz="2400" dirty="0"/>
          </a:p>
          <a:p>
            <a:r>
              <a:rPr lang="en-US" sz="2400" dirty="0"/>
              <a:t>5.5  The auditor shall, within 15 calendar days after the end of each quarter, prepare and issue a Statement of Audit Suspensions, Disallowances and Charges </a:t>
            </a:r>
            <a:endParaRPr lang="en-PH" sz="2400" dirty="0"/>
          </a:p>
          <a:p>
            <a:pPr marL="0" indent="0">
              <a:lnSpc>
                <a:spcPct val="100000"/>
              </a:lnSpc>
            </a:pPr>
            <a:endParaRPr lang="en-US" sz="2400" dirty="0" smtClean="0"/>
          </a:p>
        </p:txBody>
      </p:sp>
      <p:sp>
        <p:nvSpPr>
          <p:cNvPr id="5" name="Slide Number Placeholder 4"/>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17</a:t>
            </a:fld>
            <a:endParaRPr lang="en-US" sz="2000"/>
          </a:p>
        </p:txBody>
      </p:sp>
    </p:spTree>
    <p:extLst>
      <p:ext uri="{BB962C8B-B14F-4D97-AF65-F5344CB8AC3E}">
        <p14:creationId xmlns:p14="http://schemas.microsoft.com/office/powerpoint/2010/main" val="238037347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4">
                                            <p:txEl>
                                              <p:pRg st="1" end="1"/>
                                            </p:txEl>
                                          </p:spTgt>
                                        </p:tgtEl>
                                      </p:cBhvr>
                                    </p:animEffect>
                                    <p:set>
                                      <p:cBhvr>
                                        <p:cTn id="12" dur="1" fill="hold">
                                          <p:stCondLst>
                                            <p:cond delay="499"/>
                                          </p:stCondLst>
                                        </p:cTn>
                                        <p:tgtEl>
                                          <p:spTgt spid="4">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1371600"/>
            <a:ext cx="6172200" cy="461665"/>
          </a:xfrm>
          <a:prstGeom prst="rect">
            <a:avLst/>
          </a:prstGeom>
          <a:noFill/>
        </p:spPr>
        <p:txBody>
          <a:bodyPr wrap="square" rtlCol="0">
            <a:spAutoFit/>
          </a:bodyPr>
          <a:lstStyle/>
          <a:p>
            <a:endParaRPr lang="en-US" sz="2400" dirty="0"/>
          </a:p>
        </p:txBody>
      </p:sp>
      <p:sp>
        <p:nvSpPr>
          <p:cNvPr id="3" name="Title 2"/>
          <p:cNvSpPr>
            <a:spLocks noGrp="1"/>
          </p:cNvSpPr>
          <p:nvPr>
            <p:ph type="title"/>
          </p:nvPr>
        </p:nvSpPr>
        <p:spPr>
          <a:xfrm>
            <a:off x="990600" y="304800"/>
            <a:ext cx="7391400" cy="533400"/>
          </a:xfrm>
        </p:spPr>
        <p:txBody>
          <a:bodyPr>
            <a:noAutofit/>
          </a:bodyPr>
          <a:lstStyle/>
          <a:p>
            <a:pPr algn="ctr"/>
            <a:r>
              <a:rPr lang="en-US" sz="2400" b="1" dirty="0" smtClean="0">
                <a:solidFill>
                  <a:srgbClr val="FF0000"/>
                </a:solidFill>
              </a:rPr>
              <a:t>RULE XIII:  ENFORCEMENT &amp; MONITORING OF DECISION (NOTICE OF FINALITY OF DECISION)… CON’T</a:t>
            </a:r>
            <a:endParaRPr lang="en-US" sz="2400" b="1" dirty="0">
              <a:solidFill>
                <a:srgbClr val="FF0000"/>
              </a:solidFill>
            </a:endParaRPr>
          </a:p>
        </p:txBody>
      </p:sp>
      <p:sp>
        <p:nvSpPr>
          <p:cNvPr id="4" name="Content Placeholder 3"/>
          <p:cNvSpPr>
            <a:spLocks noGrp="1"/>
          </p:cNvSpPr>
          <p:nvPr>
            <p:ph idx="1"/>
          </p:nvPr>
        </p:nvSpPr>
        <p:spPr>
          <a:xfrm>
            <a:off x="609600" y="1295400"/>
            <a:ext cx="8305799" cy="4572000"/>
          </a:xfrm>
        </p:spPr>
        <p:txBody>
          <a:bodyPr>
            <a:noAutofit/>
          </a:bodyPr>
          <a:lstStyle/>
          <a:p>
            <a:pPr algn="just"/>
            <a:r>
              <a:rPr lang="en-US" sz="2400" dirty="0"/>
              <a:t>Section 3. Non-compliance with the COE. - the Auditor shall notify the agency head concerned of the non-compliance and report the matter through the COA Director concerned, to the General Counsel who shall take any or all of the following actions:</a:t>
            </a:r>
            <a:endParaRPr lang="en-PH" sz="2400" dirty="0"/>
          </a:p>
          <a:p>
            <a:pPr algn="just"/>
            <a:r>
              <a:rPr lang="en-US" sz="2400" dirty="0"/>
              <a:t>a. Recommendation to the Commission Proper to cite defaulting party in contempt;</a:t>
            </a:r>
            <a:endParaRPr lang="en-PH" sz="2400" dirty="0"/>
          </a:p>
          <a:p>
            <a:pPr algn="just"/>
            <a:r>
              <a:rPr lang="en-US" sz="2400" dirty="0"/>
              <a:t>b. Referral of the matter to the Solicitor General for the filing of appropriate civil suit;</a:t>
            </a:r>
            <a:endParaRPr lang="en-PH" sz="2400" dirty="0"/>
          </a:p>
          <a:p>
            <a:pPr algn="just"/>
            <a:r>
              <a:rPr lang="en-US" sz="2400" dirty="0"/>
              <a:t>c. Referral to the Ombudsman for the filing of appropriate administrative or criminal action</a:t>
            </a:r>
            <a:r>
              <a:rPr lang="en-US" sz="2400" dirty="0" smtClean="0"/>
              <a:t>.</a:t>
            </a:r>
            <a:endParaRPr lang="en-PH" sz="2400" dirty="0"/>
          </a:p>
        </p:txBody>
      </p:sp>
      <p:sp>
        <p:nvSpPr>
          <p:cNvPr id="5" name="Slide Number Placeholder 4"/>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18</a:t>
            </a:fld>
            <a:endParaRPr lang="en-US" sz="2000"/>
          </a:p>
        </p:txBody>
      </p:sp>
    </p:spTree>
    <p:extLst>
      <p:ext uri="{BB962C8B-B14F-4D97-AF65-F5344CB8AC3E}">
        <p14:creationId xmlns:p14="http://schemas.microsoft.com/office/powerpoint/2010/main" val="19533834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4">
                                            <p:txEl>
                                              <p:pRg st="1" end="1"/>
                                            </p:txEl>
                                          </p:spTgt>
                                        </p:tgtEl>
                                      </p:cBhvr>
                                    </p:animEffect>
                                    <p:set>
                                      <p:cBhvr>
                                        <p:cTn id="12" dur="1" fill="hold">
                                          <p:stCondLst>
                                            <p:cond delay="499"/>
                                          </p:stCondLst>
                                        </p:cTn>
                                        <p:tgtEl>
                                          <p:spTgt spid="4">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grpId="0" nodeType="clickEffect">
                                  <p:stCondLst>
                                    <p:cond delay="0"/>
                                  </p:stCondLst>
                                  <p:childTnLst>
                                    <p:animEffect transition="out" filter="barn(inVertical)">
                                      <p:cBhvr>
                                        <p:cTn id="16" dur="500"/>
                                        <p:tgtEl>
                                          <p:spTgt spid="4">
                                            <p:txEl>
                                              <p:pRg st="2" end="2"/>
                                            </p:txEl>
                                          </p:spTgt>
                                        </p:tgtEl>
                                      </p:cBhvr>
                                    </p:animEffect>
                                    <p:set>
                                      <p:cBhvr>
                                        <p:cTn id="17" dur="1" fill="hold">
                                          <p:stCondLst>
                                            <p:cond delay="499"/>
                                          </p:stCondLst>
                                        </p:cTn>
                                        <p:tgtEl>
                                          <p:spTgt spid="4">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xit" presetSubtype="21" fill="hold" grpId="0" nodeType="clickEffect">
                                  <p:stCondLst>
                                    <p:cond delay="0"/>
                                  </p:stCondLst>
                                  <p:childTnLst>
                                    <p:animEffect transition="out" filter="barn(inVertical)">
                                      <p:cBhvr>
                                        <p:cTn id="21" dur="500"/>
                                        <p:tgtEl>
                                          <p:spTgt spid="4">
                                            <p:txEl>
                                              <p:pRg st="3" end="3"/>
                                            </p:txEl>
                                          </p:spTgt>
                                        </p:tgtEl>
                                      </p:cBhvr>
                                    </p:animEffect>
                                    <p:set>
                                      <p:cBhvr>
                                        <p:cTn id="22" dur="1" fill="hold">
                                          <p:stCondLst>
                                            <p:cond delay="499"/>
                                          </p:stCondLst>
                                        </p:cTn>
                                        <p:tgtEl>
                                          <p:spTgt spid="4">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1371600"/>
            <a:ext cx="6172200" cy="461665"/>
          </a:xfrm>
          <a:prstGeom prst="rect">
            <a:avLst/>
          </a:prstGeom>
          <a:noFill/>
        </p:spPr>
        <p:txBody>
          <a:bodyPr wrap="square" rtlCol="0">
            <a:spAutoFit/>
          </a:bodyPr>
          <a:lstStyle/>
          <a:p>
            <a:endParaRPr lang="en-US" sz="2400" dirty="0"/>
          </a:p>
        </p:txBody>
      </p:sp>
      <p:sp>
        <p:nvSpPr>
          <p:cNvPr id="3" name="Title 2"/>
          <p:cNvSpPr>
            <a:spLocks noGrp="1"/>
          </p:cNvSpPr>
          <p:nvPr>
            <p:ph type="title"/>
          </p:nvPr>
        </p:nvSpPr>
        <p:spPr>
          <a:xfrm>
            <a:off x="990600" y="304800"/>
            <a:ext cx="7391400" cy="533400"/>
          </a:xfrm>
        </p:spPr>
        <p:txBody>
          <a:bodyPr>
            <a:noAutofit/>
          </a:bodyPr>
          <a:lstStyle/>
          <a:p>
            <a:pPr algn="ctr"/>
            <a:r>
              <a:rPr lang="en-US" sz="2400" b="1" dirty="0" smtClean="0">
                <a:solidFill>
                  <a:srgbClr val="FF0000"/>
                </a:solidFill>
              </a:rPr>
              <a:t>RULE XIII:  ENFORCEMENT &amp; MONITORING OF DECISION (NOTICE OF FINALITY OF DECISION)… CON’T</a:t>
            </a:r>
            <a:endParaRPr lang="en-US" sz="2400" b="1" dirty="0">
              <a:solidFill>
                <a:srgbClr val="FF0000"/>
              </a:solidFill>
            </a:endParaRPr>
          </a:p>
        </p:txBody>
      </p:sp>
      <p:sp>
        <p:nvSpPr>
          <p:cNvPr id="4" name="Content Placeholder 3"/>
          <p:cNvSpPr>
            <a:spLocks noGrp="1"/>
          </p:cNvSpPr>
          <p:nvPr>
            <p:ph idx="1"/>
          </p:nvPr>
        </p:nvSpPr>
        <p:spPr>
          <a:xfrm>
            <a:off x="533400" y="914400"/>
            <a:ext cx="8305799" cy="4038600"/>
          </a:xfrm>
        </p:spPr>
        <p:txBody>
          <a:bodyPr>
            <a:noAutofit/>
          </a:bodyPr>
          <a:lstStyle/>
          <a:p>
            <a:endParaRPr lang="en-US" sz="2400" dirty="0" smtClean="0"/>
          </a:p>
          <a:p>
            <a:pPr algn="just"/>
            <a:r>
              <a:rPr lang="en-US" sz="2400" dirty="0" smtClean="0"/>
              <a:t>RRSA</a:t>
            </a:r>
            <a:r>
              <a:rPr lang="en-US" sz="2400" dirty="0"/>
              <a:t>: 6.1  The total unsettled suspensions, disallowances and charges at the end of the calendar year as reflected in the SASDC for the last quarter, shall be reported in the AAR of the same year.</a:t>
            </a:r>
            <a:endParaRPr lang="en-PH" sz="2400" dirty="0"/>
          </a:p>
          <a:p>
            <a:pPr algn="just"/>
            <a:r>
              <a:rPr lang="en-US" sz="2400" dirty="0"/>
              <a:t>6.2 The AAR shall also include in it comments and observations other deficiencies noted in the audit of accounts as indicated in the AOM.</a:t>
            </a:r>
            <a:endParaRPr lang="en-PH" sz="2400" dirty="0"/>
          </a:p>
          <a:p>
            <a:pPr marL="0" indent="0">
              <a:lnSpc>
                <a:spcPct val="100000"/>
              </a:lnSpc>
            </a:pPr>
            <a:endParaRPr lang="en-US" sz="2400" dirty="0" smtClean="0"/>
          </a:p>
        </p:txBody>
      </p:sp>
      <p:sp>
        <p:nvSpPr>
          <p:cNvPr id="5" name="Slide Number Placeholder 4"/>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19</a:t>
            </a:fld>
            <a:endParaRPr lang="en-US" sz="2000"/>
          </a:p>
        </p:txBody>
      </p:sp>
    </p:spTree>
    <p:extLst>
      <p:ext uri="{BB962C8B-B14F-4D97-AF65-F5344CB8AC3E}">
        <p14:creationId xmlns:p14="http://schemas.microsoft.com/office/powerpoint/2010/main" val="76933919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4">
                                            <p:txEl>
                                              <p:pRg st="1" end="1"/>
                                            </p:txEl>
                                          </p:spTgt>
                                        </p:tgtEl>
                                      </p:cBhvr>
                                    </p:animEffect>
                                    <p:set>
                                      <p:cBhvr>
                                        <p:cTn id="7" dur="1" fill="hold">
                                          <p:stCondLst>
                                            <p:cond delay="499"/>
                                          </p:stCondLst>
                                        </p:cTn>
                                        <p:tgtEl>
                                          <p:spTgt spid="4">
                                            <p:txEl>
                                              <p:pRg st="1" end="1"/>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4">
                                            <p:txEl>
                                              <p:pRg st="2" end="2"/>
                                            </p:txEl>
                                          </p:spTgt>
                                        </p:tgtEl>
                                      </p:cBhvr>
                                    </p:animEffect>
                                    <p:set>
                                      <p:cBhvr>
                                        <p:cTn id="12" dur="1" fill="hold">
                                          <p:stCondLst>
                                            <p:cond delay="499"/>
                                          </p:stCondLst>
                                        </p:cTn>
                                        <p:tgtEl>
                                          <p:spTgt spid="4">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2960" y="365760"/>
            <a:ext cx="7520940" cy="1082040"/>
          </a:xfrm>
        </p:spPr>
        <p:txBody>
          <a:bodyPr>
            <a:noAutofit/>
          </a:bodyPr>
          <a:lstStyle/>
          <a:p>
            <a:pPr algn="ctr"/>
            <a:r>
              <a:rPr lang="en-US" sz="2400" b="1" dirty="0" smtClean="0">
                <a:solidFill>
                  <a:srgbClr val="FF0000"/>
                </a:solidFill>
              </a:rPr>
              <a:t/>
            </a:r>
            <a:br>
              <a:rPr lang="en-US" sz="2400" b="1" dirty="0" smtClean="0">
                <a:solidFill>
                  <a:srgbClr val="FF0000"/>
                </a:solidFill>
              </a:rPr>
            </a:br>
            <a:r>
              <a:rPr lang="en-US" sz="3200" b="1" dirty="0" smtClean="0">
                <a:solidFill>
                  <a:srgbClr val="FF0000"/>
                </a:solidFill>
              </a:rPr>
              <a:t>Remedies on COA Disallowance</a:t>
            </a:r>
            <a:endParaRPr lang="en-US" sz="3200" b="1" dirty="0">
              <a:solidFill>
                <a:srgbClr val="FF0000"/>
              </a:solidFill>
            </a:endParaRPr>
          </a:p>
        </p:txBody>
      </p:sp>
      <p:sp>
        <p:nvSpPr>
          <p:cNvPr id="5" name="Content Placeholder 4"/>
          <p:cNvSpPr>
            <a:spLocks noGrp="1"/>
          </p:cNvSpPr>
          <p:nvPr>
            <p:ph idx="1"/>
          </p:nvPr>
        </p:nvSpPr>
        <p:spPr>
          <a:xfrm>
            <a:off x="1295400" y="1676400"/>
            <a:ext cx="7239000" cy="4495800"/>
          </a:xfrm>
        </p:spPr>
        <p:txBody>
          <a:bodyPr>
            <a:noAutofit/>
          </a:bodyPr>
          <a:lstStyle/>
          <a:p>
            <a:r>
              <a:rPr lang="en-US" sz="3200" spc="-150" dirty="0" smtClean="0"/>
              <a:t>I.  Fundamental Principles Governing Financial Transactions </a:t>
            </a:r>
          </a:p>
          <a:p>
            <a:r>
              <a:rPr lang="en-US" sz="3200" spc="-150" dirty="0" smtClean="0"/>
              <a:t>II. Relevant Constitutional Mandate of COA</a:t>
            </a:r>
          </a:p>
          <a:p>
            <a:r>
              <a:rPr lang="en-US" sz="3200" spc="-150" dirty="0" smtClean="0"/>
              <a:t>III.  COA Key Services: Audit Services</a:t>
            </a:r>
          </a:p>
          <a:p>
            <a:pPr marL="571500" indent="-571500">
              <a:buAutoNum type="romanUcPeriod" startAt="4"/>
            </a:pPr>
            <a:r>
              <a:rPr lang="en-US" sz="3200" spc="-150" dirty="0" smtClean="0"/>
              <a:t>General Requirements for All Types of Disbursement</a:t>
            </a:r>
          </a:p>
          <a:p>
            <a:pPr marL="0" indent="0"/>
            <a:endParaRPr lang="en-US" spc="-150" dirty="0" smtClean="0"/>
          </a:p>
          <a:p>
            <a:pPr marL="653796" indent="-571500">
              <a:buAutoNum type="romanUcPeriod" startAt="5"/>
            </a:pPr>
            <a:r>
              <a:rPr lang="en-US" sz="3200" spc="-150" dirty="0" smtClean="0">
                <a:solidFill>
                  <a:srgbClr val="FF0000"/>
                </a:solidFill>
              </a:rPr>
              <a:t>Procedure in Appeals Before COA</a:t>
            </a:r>
            <a:endParaRPr lang="en-US" sz="2000" spc="-150" dirty="0" smtClean="0"/>
          </a:p>
          <a:p>
            <a:endParaRPr lang="en-US" sz="2400" spc="-150" dirty="0"/>
          </a:p>
          <a:p>
            <a:endParaRPr lang="en-US" sz="2400" spc="-150" dirty="0" smtClean="0"/>
          </a:p>
          <a:p>
            <a:endParaRPr lang="en-US" sz="2400" spc="-150" dirty="0" smtClean="0"/>
          </a:p>
          <a:p>
            <a:pPr indent="0">
              <a:buNone/>
            </a:pPr>
            <a:endParaRPr lang="en-US" sz="2400" spc="-150" dirty="0" smtClean="0"/>
          </a:p>
        </p:txBody>
      </p:sp>
      <p:sp>
        <p:nvSpPr>
          <p:cNvPr id="2" name="Slide Number Placeholder 1"/>
          <p:cNvSpPr>
            <a:spLocks noGrp="1"/>
          </p:cNvSpPr>
          <p:nvPr>
            <p:ph type="sldNum" sz="quarter" idx="12"/>
          </p:nvPr>
        </p:nvSpPr>
        <p:spPr>
          <a:xfrm>
            <a:off x="3810000" y="6324600"/>
            <a:ext cx="2133600" cy="365125"/>
          </a:xfrm>
        </p:spPr>
        <p:txBody>
          <a:bodyPr>
            <a:normAutofit fontScale="92500" lnSpcReduction="20000"/>
          </a:bodyPr>
          <a:lstStyle/>
          <a:p>
            <a:pPr algn="ctr"/>
            <a:fld id="{6FE87D15-C53E-43FD-BD22-F2DFE2BCF0BF}" type="slidenum">
              <a:rPr lang="en-US" sz="2000" smtClean="0"/>
              <a:pPr algn="ctr"/>
              <a:t>2</a:t>
            </a:fld>
            <a:endParaRPr lang="en-US" sz="2000" dirty="0"/>
          </a:p>
        </p:txBody>
      </p:sp>
    </p:spTree>
    <p:extLst>
      <p:ext uri="{BB962C8B-B14F-4D97-AF65-F5344CB8AC3E}">
        <p14:creationId xmlns:p14="http://schemas.microsoft.com/office/powerpoint/2010/main" val="2001398912"/>
      </p:ext>
    </p:extLst>
  </p:cSld>
  <p:clrMapOvr>
    <a:masterClrMapping/>
  </p:clrMapOvr>
  <mc:AlternateContent xmlns:mc="http://schemas.openxmlformats.org/markup-compatibility/2006" xmlns:p14="http://schemas.microsoft.com/office/powerpoint/2010/main">
    <mc:Choice Requires="p14">
      <p:transition spd="slow" p14:dur="725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circle(in)">
                                      <p:cBhvr>
                                        <p:cTn id="13" dur="2000"/>
                                        <p:tgtEl>
                                          <p:spTgt spid="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circle(in)">
                                      <p:cBhvr>
                                        <p:cTn id="18" dur="2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circle(in)">
                                      <p:cBhvr>
                                        <p:cTn id="23" dur="20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circle(in)">
                                      <p:cBhvr>
                                        <p:cTn id="28" dur="2000"/>
                                        <p:tgtEl>
                                          <p:spTgt spid="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Effect transition="in" filter="circle(in)">
                                      <p:cBhvr>
                                        <p:cTn id="33"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47800" y="1371600"/>
            <a:ext cx="6172200" cy="1524000"/>
          </a:xfrm>
          <a:prstGeom prst="rect">
            <a:avLst/>
          </a:prstGeom>
          <a:noFill/>
        </p:spPr>
        <p:txBody>
          <a:bodyPr wrap="square" rtlCol="0">
            <a:prstTxWarp prst="textPlain">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 </a:t>
            </a:r>
            <a:endParaRPr lang="en-US"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Slide Number Placeholder 4"/>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20</a:t>
            </a:fld>
            <a:endParaRPr lang="en-US" sz="2000"/>
          </a:p>
        </p:txBody>
      </p:sp>
      <p:sp>
        <p:nvSpPr>
          <p:cNvPr id="8" name="TextBox 7"/>
          <p:cNvSpPr txBox="1"/>
          <p:nvPr/>
        </p:nvSpPr>
        <p:spPr>
          <a:xfrm>
            <a:off x="1981200" y="4495800"/>
            <a:ext cx="5275803" cy="369332"/>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dirty="0" smtClean="0"/>
              <a:t>ATTY. SARAH LISA C. ALQUIZALAS-ABELLA, CPA, MPA</a:t>
            </a:r>
            <a:endParaRPr lang="en-US" dirty="0"/>
          </a:p>
        </p:txBody>
      </p:sp>
    </p:spTree>
    <p:extLst>
      <p:ext uri="{BB962C8B-B14F-4D97-AF65-F5344CB8AC3E}">
        <p14:creationId xmlns:p14="http://schemas.microsoft.com/office/powerpoint/2010/main" val="112267986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80000"/>
            <a:lum/>
          </a:blip>
          <a:srcRect/>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228600" y="0"/>
            <a:ext cx="9372600" cy="685800"/>
          </a:xfrm>
        </p:spPr>
        <p:txBody>
          <a:bodyPr>
            <a:noAutofit/>
          </a:bodyPr>
          <a:lstStyle/>
          <a:p>
            <a:pPr algn="ctr"/>
            <a:r>
              <a:rPr lang="en-US" sz="2400" b="1" dirty="0" smtClean="0">
                <a:solidFill>
                  <a:srgbClr val="FF0000"/>
                </a:solidFill>
              </a:rPr>
              <a:t>Fundamental Principles Governing Financial </a:t>
            </a:r>
            <a:r>
              <a:rPr lang="en-US" sz="2400" b="1" dirty="0">
                <a:solidFill>
                  <a:srgbClr val="FF0000"/>
                </a:solidFill>
              </a:rPr>
              <a:t>T</a:t>
            </a:r>
            <a:r>
              <a:rPr lang="en-US" sz="2400" b="1" dirty="0" smtClean="0">
                <a:solidFill>
                  <a:srgbClr val="FF0000"/>
                </a:solidFill>
              </a:rPr>
              <a:t>ransactions</a:t>
            </a:r>
            <a:endParaRPr lang="en-US" sz="2400" b="1" dirty="0">
              <a:solidFill>
                <a:srgbClr val="FF0000"/>
              </a:solidFill>
            </a:endParaRPr>
          </a:p>
        </p:txBody>
      </p:sp>
      <p:sp>
        <p:nvSpPr>
          <p:cNvPr id="5" name="Content Placeholder 4"/>
          <p:cNvSpPr>
            <a:spLocks noGrp="1"/>
          </p:cNvSpPr>
          <p:nvPr>
            <p:ph idx="1"/>
          </p:nvPr>
        </p:nvSpPr>
        <p:spPr>
          <a:xfrm>
            <a:off x="228600" y="685800"/>
            <a:ext cx="8915400" cy="4572000"/>
          </a:xfrm>
        </p:spPr>
        <p:txBody>
          <a:bodyPr>
            <a:noAutofit/>
          </a:bodyPr>
          <a:lstStyle/>
          <a:p>
            <a:pPr indent="0" algn="ctr">
              <a:buNone/>
            </a:pPr>
            <a:r>
              <a:rPr lang="en-US" sz="2400" kern="700" spc="-150" dirty="0" smtClean="0">
                <a:solidFill>
                  <a:schemeClr val="tx1">
                    <a:lumMod val="95000"/>
                    <a:lumOff val="5000"/>
                  </a:schemeClr>
                </a:solidFill>
              </a:rPr>
              <a:t>Sec. 4 of PD 1445</a:t>
            </a:r>
          </a:p>
          <a:p>
            <a:pPr marL="342900" indent="-342900" algn="just">
              <a:buFont typeface="+mj-lt"/>
              <a:buAutoNum type="arabicPeriod"/>
            </a:pPr>
            <a:r>
              <a:rPr lang="en-US" sz="2400" kern="700" spc="-150" dirty="0" smtClean="0">
                <a:solidFill>
                  <a:schemeClr val="tx1">
                    <a:lumMod val="95000"/>
                    <a:lumOff val="5000"/>
                  </a:schemeClr>
                </a:solidFill>
              </a:rPr>
              <a:t>No money shall be paid out of any public treasury or depository except in pursuance of an appropriation law or other specific statutory authority.</a:t>
            </a:r>
          </a:p>
          <a:p>
            <a:pPr marL="342900" indent="-342900" algn="just">
              <a:buFont typeface="+mj-lt"/>
              <a:buAutoNum type="arabicPeriod"/>
            </a:pPr>
            <a:r>
              <a:rPr lang="en-US" sz="2400" kern="700" spc="-150" dirty="0" smtClean="0">
                <a:solidFill>
                  <a:schemeClr val="tx1">
                    <a:lumMod val="95000"/>
                    <a:lumOff val="5000"/>
                  </a:schemeClr>
                </a:solidFill>
              </a:rPr>
              <a:t>Government funds or property shall be spent or used solely for public purposes.</a:t>
            </a:r>
          </a:p>
          <a:p>
            <a:pPr marL="342900" indent="-342900" algn="just">
              <a:buFont typeface="+mj-lt"/>
              <a:buAutoNum type="arabicPeriod"/>
            </a:pPr>
            <a:r>
              <a:rPr lang="en-US" sz="2400" dirty="0" smtClean="0"/>
              <a:t>Trust </a:t>
            </a:r>
            <a:r>
              <a:rPr lang="en-US" sz="2400" dirty="0"/>
              <a:t>funds be available and may be spent only for the specific purpose for which the trust was created or the funds </a:t>
            </a:r>
            <a:r>
              <a:rPr lang="en-US" sz="2400" dirty="0" smtClean="0"/>
              <a:t>received</a:t>
            </a:r>
          </a:p>
          <a:p>
            <a:pPr marL="457200" indent="-457200" algn="just">
              <a:buAutoNum type="arabicPeriod" startAt="4"/>
            </a:pPr>
            <a:r>
              <a:rPr lang="en-US" sz="2400" dirty="0"/>
              <a:t>Fiscal responsibility shall, to the greatest extent, be shared by all those exercising authority over the financial affairs, transactions, and operations of the government agency</a:t>
            </a:r>
            <a:r>
              <a:rPr lang="en-US" sz="2400" dirty="0" smtClean="0"/>
              <a:t>.</a:t>
            </a:r>
            <a:endParaRPr lang="en-US" sz="2400" dirty="0"/>
          </a:p>
          <a:p>
            <a:pPr marL="342900" indent="-342900" algn="just">
              <a:buFont typeface="+mj-lt"/>
              <a:buAutoNum type="arabicPeriod"/>
            </a:pPr>
            <a:endParaRPr lang="en-US" sz="2400" kern="700" spc="-150" dirty="0" smtClean="0">
              <a:solidFill>
                <a:schemeClr val="tx1">
                  <a:lumMod val="95000"/>
                  <a:lumOff val="5000"/>
                </a:schemeClr>
              </a:solidFill>
            </a:endParaRPr>
          </a:p>
          <a:p>
            <a:pPr indent="0" algn="ctr">
              <a:buNone/>
            </a:pPr>
            <a:endParaRPr lang="en-US" sz="2400" b="1" kern="700" spc="-300" dirty="0" smtClean="0">
              <a:solidFill>
                <a:schemeClr val="bg1"/>
              </a:solidFill>
            </a:endParaRPr>
          </a:p>
        </p:txBody>
      </p:sp>
      <p:sp>
        <p:nvSpPr>
          <p:cNvPr id="2" name="Slide Number Placeholder 1"/>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3</a:t>
            </a:fld>
            <a:endParaRPr lang="en-US" sz="2000" dirty="0"/>
          </a:p>
        </p:txBody>
      </p:sp>
    </p:spTree>
    <p:extLst>
      <p:ext uri="{BB962C8B-B14F-4D97-AF65-F5344CB8AC3E}">
        <p14:creationId xmlns:p14="http://schemas.microsoft.com/office/powerpoint/2010/main" val="46794048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80000"/>
            <a:lum/>
          </a:blip>
          <a:srcRect/>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1197428" y="1110343"/>
            <a:ext cx="441146" cy="707886"/>
          </a:xfrm>
          <a:prstGeom prst="rect">
            <a:avLst/>
          </a:prstGeom>
          <a:noFill/>
        </p:spPr>
        <p:txBody>
          <a:bodyPr wrap="none" rtlCol="0">
            <a:spAutoFit/>
          </a:bodyPr>
          <a:lstStyle/>
          <a:p>
            <a:r>
              <a:rPr lang="en-US" sz="2000" dirty="0" smtClean="0"/>
              <a:t>    </a:t>
            </a:r>
            <a:endParaRPr lang="en-US" sz="2000" dirty="0"/>
          </a:p>
          <a:p>
            <a:endParaRPr lang="en-US" sz="2000" dirty="0"/>
          </a:p>
        </p:txBody>
      </p:sp>
      <p:sp>
        <p:nvSpPr>
          <p:cNvPr id="5" name="Rectangle 4"/>
          <p:cNvSpPr/>
          <p:nvPr/>
        </p:nvSpPr>
        <p:spPr>
          <a:xfrm>
            <a:off x="152400" y="228600"/>
            <a:ext cx="8763000" cy="4662814"/>
          </a:xfrm>
          <a:prstGeom prst="rect">
            <a:avLst/>
          </a:prstGeom>
        </p:spPr>
        <p:txBody>
          <a:bodyPr wrap="square">
            <a:spAutoFit/>
          </a:bodyPr>
          <a:lstStyle/>
          <a:p>
            <a:endParaRPr lang="en-US" sz="2400" dirty="0" smtClean="0"/>
          </a:p>
          <a:p>
            <a:pPr marL="392113" indent="-392113" algn="just"/>
            <a:r>
              <a:rPr lang="en-US" sz="2400" dirty="0" smtClean="0"/>
              <a:t>5. Disbursements </a:t>
            </a:r>
            <a:r>
              <a:rPr lang="en-US" sz="2400" dirty="0"/>
              <a:t>or disposition of government funds and property shall invariably bear the approval of the proper officials.</a:t>
            </a:r>
          </a:p>
          <a:p>
            <a:pPr marL="392113" indent="-392113" algn="just"/>
            <a:endParaRPr lang="en-US" sz="1050" dirty="0" smtClean="0"/>
          </a:p>
          <a:p>
            <a:pPr marL="392113" indent="-392113" algn="just"/>
            <a:r>
              <a:rPr lang="en-US" sz="2400" dirty="0" smtClean="0"/>
              <a:t>6. Claims against government funds shall be supported with complete documentation.</a:t>
            </a:r>
          </a:p>
          <a:p>
            <a:pPr marL="392113" indent="-392113" algn="just"/>
            <a:endParaRPr lang="en-US" sz="1050" dirty="0" smtClean="0"/>
          </a:p>
          <a:p>
            <a:pPr marL="392113" indent="-392113" algn="just"/>
            <a:r>
              <a:rPr lang="en-US" sz="2400" dirty="0" smtClean="0"/>
              <a:t>7.  All </a:t>
            </a:r>
            <a:r>
              <a:rPr lang="en-US" sz="2400" dirty="0"/>
              <a:t>laws and regulations applicable to financial transactions </a:t>
            </a:r>
            <a:endParaRPr lang="en-US" sz="2400" dirty="0" smtClean="0"/>
          </a:p>
          <a:p>
            <a:pPr marL="392113" indent="-392113" algn="just"/>
            <a:r>
              <a:rPr lang="en-US" sz="2400" dirty="0"/>
              <a:t> </a:t>
            </a:r>
            <a:r>
              <a:rPr lang="en-US" sz="2400" dirty="0" smtClean="0"/>
              <a:t>     shall </a:t>
            </a:r>
            <a:r>
              <a:rPr lang="en-US" sz="2400" dirty="0"/>
              <a:t>be faithfully adhered </a:t>
            </a:r>
            <a:r>
              <a:rPr lang="en-US" sz="2400" dirty="0" smtClean="0"/>
              <a:t>to.</a:t>
            </a:r>
          </a:p>
          <a:p>
            <a:pPr algn="just"/>
            <a:endParaRPr lang="en-US" sz="1200" dirty="0"/>
          </a:p>
          <a:p>
            <a:pPr marL="457200" indent="-457200" algn="just">
              <a:buAutoNum type="arabicPeriod" startAt="8"/>
            </a:pPr>
            <a:r>
              <a:rPr lang="en-US" sz="2400" dirty="0" smtClean="0"/>
              <a:t>Generally </a:t>
            </a:r>
            <a:r>
              <a:rPr lang="en-US" sz="2400" dirty="0"/>
              <a:t>accepted accounting principles and practices as well as of sound management </a:t>
            </a:r>
            <a:r>
              <a:rPr lang="en-US" sz="2400" dirty="0" smtClean="0"/>
              <a:t>and fiscal </a:t>
            </a:r>
            <a:r>
              <a:rPr lang="en-US" sz="2400" dirty="0"/>
              <a:t>administration shall be observed, </a:t>
            </a:r>
            <a:r>
              <a:rPr lang="en-US" sz="2400" dirty="0" smtClean="0"/>
              <a:t>provided </a:t>
            </a:r>
            <a:r>
              <a:rPr lang="en-US" sz="2400" dirty="0"/>
              <a:t>that they do not contravene existing </a:t>
            </a:r>
            <a:r>
              <a:rPr lang="en-US" sz="2400" dirty="0" smtClean="0"/>
              <a:t>laws </a:t>
            </a:r>
            <a:r>
              <a:rPr lang="en-US" sz="2400" dirty="0"/>
              <a:t>and regulations</a:t>
            </a:r>
            <a:r>
              <a:rPr lang="en-US" sz="2400" dirty="0" smtClean="0"/>
              <a:t>.</a:t>
            </a:r>
            <a:endParaRPr lang="en-US" sz="2400" dirty="0"/>
          </a:p>
        </p:txBody>
      </p:sp>
      <p:sp>
        <p:nvSpPr>
          <p:cNvPr id="2" name="Slide Number Placeholder 1"/>
          <p:cNvSpPr>
            <a:spLocks noGrp="1"/>
          </p:cNvSpPr>
          <p:nvPr>
            <p:ph type="sldNum" sz="quarter" idx="12"/>
          </p:nvPr>
        </p:nvSpPr>
        <p:spPr>
          <a:xfrm>
            <a:off x="3810000" y="6492875"/>
            <a:ext cx="2133600" cy="365125"/>
          </a:xfrm>
        </p:spPr>
        <p:txBody>
          <a:bodyPr>
            <a:normAutofit fontScale="92500" lnSpcReduction="20000"/>
          </a:bodyPr>
          <a:lstStyle/>
          <a:p>
            <a:pPr algn="ctr"/>
            <a:fld id="{6FE87D15-C53E-43FD-BD22-F2DFE2BCF0BF}" type="slidenum">
              <a:rPr lang="en-US" sz="2000" smtClean="0"/>
              <a:pPr algn="ctr"/>
              <a:t>4</a:t>
            </a:fld>
            <a:endParaRPr lang="en-US" sz="2000" dirty="0"/>
          </a:p>
        </p:txBody>
      </p:sp>
    </p:spTree>
    <p:extLst>
      <p:ext uri="{BB962C8B-B14F-4D97-AF65-F5344CB8AC3E}">
        <p14:creationId xmlns:p14="http://schemas.microsoft.com/office/powerpoint/2010/main" val="308560159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FE87D15-C53E-43FD-BD22-F2DFE2BCF0BF}" type="slidenum">
              <a:rPr lang="en-US" smtClean="0"/>
              <a:pPr/>
              <a:t>5</a:t>
            </a:fld>
            <a:endParaRPr lang="en-US"/>
          </a:p>
        </p:txBody>
      </p:sp>
      <p:sp>
        <p:nvSpPr>
          <p:cNvPr id="3" name="Rectangle 2"/>
          <p:cNvSpPr/>
          <p:nvPr/>
        </p:nvSpPr>
        <p:spPr>
          <a:xfrm>
            <a:off x="685800" y="533400"/>
            <a:ext cx="8077200" cy="4047262"/>
          </a:xfrm>
          <a:prstGeom prst="rect">
            <a:avLst/>
          </a:prstGeom>
        </p:spPr>
        <p:txBody>
          <a:bodyPr wrap="square">
            <a:spAutoFit/>
          </a:bodyPr>
          <a:lstStyle/>
          <a:p>
            <a:pPr algn="ctr"/>
            <a:r>
              <a:rPr lang="en-PH" sz="2800" b="1" dirty="0" smtClean="0">
                <a:solidFill>
                  <a:srgbClr val="FF0000"/>
                </a:solidFill>
              </a:rPr>
              <a:t>RELEVANT COA </a:t>
            </a:r>
            <a:r>
              <a:rPr lang="en-PH" sz="2800" b="1" dirty="0">
                <a:solidFill>
                  <a:srgbClr val="FF0000"/>
                </a:solidFill>
              </a:rPr>
              <a:t>CONSTITUTIONAL MANDATES </a:t>
            </a:r>
            <a:endParaRPr lang="en-PH" sz="2800" b="1" dirty="0" smtClean="0">
              <a:solidFill>
                <a:srgbClr val="FF0000"/>
              </a:solidFill>
            </a:endParaRPr>
          </a:p>
          <a:p>
            <a:pPr algn="ctr"/>
            <a:r>
              <a:rPr lang="en-PH" sz="2000" dirty="0" smtClean="0"/>
              <a:t>(</a:t>
            </a:r>
            <a:r>
              <a:rPr lang="en-PH" sz="2000" dirty="0"/>
              <a:t>Article IX-D of the 1987 Philippine Constitution)</a:t>
            </a:r>
          </a:p>
          <a:p>
            <a:endParaRPr lang="en-PH" sz="900" dirty="0" smtClean="0"/>
          </a:p>
          <a:p>
            <a:pPr marL="457200" indent="-457200" algn="just">
              <a:buFont typeface="+mj-lt"/>
              <a:buAutoNum type="arabicPeriod"/>
            </a:pPr>
            <a:r>
              <a:rPr lang="en-PH" sz="2000" b="1" dirty="0" smtClean="0"/>
              <a:t>Examine</a:t>
            </a:r>
            <a:r>
              <a:rPr lang="en-PH" sz="2000" b="1" dirty="0"/>
              <a:t>, audit and settle all accounts pertaining to the revenue </a:t>
            </a:r>
            <a:r>
              <a:rPr lang="en-PH" sz="2000" b="1" dirty="0" smtClean="0"/>
              <a:t>and </a:t>
            </a:r>
            <a:r>
              <a:rPr lang="en-PH" sz="2000" b="1" dirty="0"/>
              <a:t>receipts of, and expenditures or uses of funds and property </a:t>
            </a:r>
            <a:r>
              <a:rPr lang="en-PH" sz="2000" b="1" dirty="0" smtClean="0"/>
              <a:t>owned </a:t>
            </a:r>
            <a:r>
              <a:rPr lang="en-PH" sz="2000" b="1" dirty="0"/>
              <a:t>or held in trust by, or pertaining to, the government. </a:t>
            </a:r>
            <a:r>
              <a:rPr lang="en-PH" sz="2000" b="1" dirty="0" smtClean="0"/>
              <a:t>[</a:t>
            </a:r>
            <a:r>
              <a:rPr lang="en-PH" sz="2000" b="1" dirty="0"/>
              <a:t>Section 2(1)] </a:t>
            </a:r>
            <a:endParaRPr lang="en-PH" sz="2000" b="1" dirty="0" smtClean="0"/>
          </a:p>
          <a:p>
            <a:pPr algn="just"/>
            <a:endParaRPr lang="en-PH" sz="1000" b="1" dirty="0"/>
          </a:p>
          <a:p>
            <a:pPr marL="457200" indent="-457200" algn="just">
              <a:buFont typeface="+mj-lt"/>
              <a:buAutoNum type="arabicPeriod"/>
            </a:pPr>
            <a:r>
              <a:rPr lang="en-PH" sz="2000" b="1" dirty="0"/>
              <a:t>Promulgate accounting and auditing rules and regulations </a:t>
            </a:r>
            <a:r>
              <a:rPr lang="en-PH" sz="2000" b="1" dirty="0" smtClean="0"/>
              <a:t>including </a:t>
            </a:r>
            <a:r>
              <a:rPr lang="en-PH" sz="2000" b="1" dirty="0"/>
              <a:t>those for the </a:t>
            </a:r>
            <a:r>
              <a:rPr lang="en-PH" sz="2000" b="1" dirty="0" smtClean="0"/>
              <a:t>prevention and </a:t>
            </a:r>
            <a:r>
              <a:rPr lang="en-PH" sz="2000" b="1" dirty="0"/>
              <a:t>disallowance of irregular, </a:t>
            </a:r>
            <a:r>
              <a:rPr lang="en-PH" sz="2000" b="1" dirty="0" smtClean="0"/>
              <a:t>unnecessary</a:t>
            </a:r>
            <a:r>
              <a:rPr lang="en-PH" sz="2000" b="1" dirty="0"/>
              <a:t>, excessive, extravagant or unconscionable </a:t>
            </a:r>
            <a:r>
              <a:rPr lang="en-PH" sz="2000" b="1" dirty="0" smtClean="0"/>
              <a:t>expenditures</a:t>
            </a:r>
            <a:r>
              <a:rPr lang="en-PH" sz="2000" b="1" dirty="0"/>
              <a:t>, or uses of government funds and properties. </a:t>
            </a:r>
            <a:r>
              <a:rPr lang="en-PH" sz="2000" b="1" dirty="0" smtClean="0"/>
              <a:t>[</a:t>
            </a:r>
            <a:r>
              <a:rPr lang="en-PH" sz="2000" b="1" dirty="0"/>
              <a:t>Section 2(2)] </a:t>
            </a:r>
            <a:endParaRPr lang="en-PH" sz="2000" b="1" dirty="0" smtClean="0"/>
          </a:p>
          <a:p>
            <a:pPr algn="just"/>
            <a:endParaRPr lang="en-PH" sz="1000" b="1" dirty="0"/>
          </a:p>
          <a:p>
            <a:pPr marL="457200" indent="-457200">
              <a:buAutoNum type="arabicPeriod" startAt="3"/>
            </a:pPr>
            <a:r>
              <a:rPr lang="en-PH" sz="2000" b="1" dirty="0"/>
              <a:t>Recommend measures to improve the efficiency and effectiveness of government operations. (Section 4) </a:t>
            </a:r>
          </a:p>
        </p:txBody>
      </p:sp>
    </p:spTree>
    <p:extLst>
      <p:ext uri="{BB962C8B-B14F-4D97-AF65-F5344CB8AC3E}">
        <p14:creationId xmlns:p14="http://schemas.microsoft.com/office/powerpoint/2010/main" val="2349671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20477" y="1371600"/>
            <a:ext cx="8991600" cy="4267200"/>
          </a:xfrm>
        </p:spPr>
        <p:txBody>
          <a:bodyPr>
            <a:noAutofit/>
          </a:bodyPr>
          <a:lstStyle/>
          <a:p>
            <a:pPr marL="274320">
              <a:lnSpc>
                <a:spcPct val="120000"/>
              </a:lnSpc>
              <a:spcBef>
                <a:spcPts val="0"/>
              </a:spcBef>
            </a:pPr>
            <a:r>
              <a:rPr lang="en-PH" sz="1600" dirty="0" smtClean="0">
                <a:ea typeface="BatangChe" panose="02030609000101010101" pitchFamily="49" charset="-127"/>
              </a:rPr>
              <a:t>1. Regular Audit . . .</a:t>
            </a:r>
            <a:endParaRPr lang="en-PH" sz="1600" dirty="0">
              <a:ea typeface="BatangChe" panose="02030609000101010101" pitchFamily="49" charset="-127"/>
            </a:endParaRPr>
          </a:p>
          <a:p>
            <a:pPr marL="404813" indent="0">
              <a:lnSpc>
                <a:spcPct val="120000"/>
              </a:lnSpc>
              <a:spcBef>
                <a:spcPts val="0"/>
              </a:spcBef>
            </a:pPr>
            <a:r>
              <a:rPr lang="en-PH" sz="1600" dirty="0" smtClean="0">
                <a:ea typeface="BatangChe" panose="02030609000101010101" pitchFamily="49" charset="-127"/>
              </a:rPr>
              <a:t>Performance </a:t>
            </a:r>
            <a:r>
              <a:rPr lang="en-PH" sz="1600" dirty="0">
                <a:ea typeface="BatangChe" panose="02030609000101010101" pitchFamily="49" charset="-127"/>
              </a:rPr>
              <a:t>Audit- </a:t>
            </a:r>
            <a:r>
              <a:rPr lang="en-PH" sz="1600" b="0" dirty="0">
                <a:ea typeface="BatangChe" panose="02030609000101010101" pitchFamily="49" charset="-127"/>
              </a:rPr>
              <a:t>review of management efficiency with the end in view of eliminating waste and promoting efficient use of public funds and resources and the ascertainment of the agency’s effectiveness  by determining whether desired results have been achieved and programs have accomplished their purposes and objectives. </a:t>
            </a:r>
          </a:p>
          <a:p>
            <a:pPr marL="274320">
              <a:lnSpc>
                <a:spcPct val="120000"/>
              </a:lnSpc>
              <a:spcBef>
                <a:spcPts val="0"/>
              </a:spcBef>
            </a:pPr>
            <a:r>
              <a:rPr lang="en-PH" sz="1600" dirty="0" smtClean="0">
                <a:ea typeface="BatangChe" panose="02030609000101010101" pitchFamily="49" charset="-127"/>
              </a:rPr>
              <a:t>2. Special Audit</a:t>
            </a:r>
            <a:endParaRPr lang="en-PH" sz="1600" dirty="0">
              <a:ea typeface="BatangChe" panose="02030609000101010101" pitchFamily="49" charset="-127"/>
            </a:endParaRPr>
          </a:p>
          <a:p>
            <a:pPr marL="404813" indent="0">
              <a:lnSpc>
                <a:spcPct val="120000"/>
              </a:lnSpc>
              <a:spcBef>
                <a:spcPts val="0"/>
              </a:spcBef>
            </a:pPr>
            <a:r>
              <a:rPr lang="en-PH" sz="1600" b="0" dirty="0">
                <a:ea typeface="BatangChe" panose="02030609000101010101" pitchFamily="49" charset="-127"/>
              </a:rPr>
              <a:t>The Special Audits Office (SAO) of the Special Services Sector (SSS) </a:t>
            </a:r>
            <a:r>
              <a:rPr lang="en-PH" sz="1600" b="0" dirty="0" smtClean="0">
                <a:ea typeface="BatangChe" panose="02030609000101010101" pitchFamily="49" charset="-127"/>
              </a:rPr>
              <a:t>conducts </a:t>
            </a:r>
            <a:r>
              <a:rPr lang="en-PH" sz="1600" b="0" dirty="0">
                <a:ea typeface="BatangChe" panose="02030609000101010101" pitchFamily="49" charset="-127"/>
              </a:rPr>
              <a:t>performance audits </a:t>
            </a:r>
            <a:r>
              <a:rPr lang="en-PH" sz="1600" b="0" dirty="0" smtClean="0">
                <a:ea typeface="BatangChe" panose="02030609000101010101" pitchFamily="49" charset="-127"/>
              </a:rPr>
              <a:t> </a:t>
            </a:r>
            <a:endParaRPr lang="en-PH" sz="1600" b="0" dirty="0">
              <a:ea typeface="BatangChe" panose="02030609000101010101" pitchFamily="49" charset="-127"/>
            </a:endParaRPr>
          </a:p>
          <a:p>
            <a:pPr marL="404813" indent="0">
              <a:lnSpc>
                <a:spcPct val="120000"/>
              </a:lnSpc>
              <a:spcBef>
                <a:spcPts val="0"/>
              </a:spcBef>
            </a:pPr>
            <a:r>
              <a:rPr lang="en-PH" sz="1600" b="0" dirty="0">
                <a:ea typeface="BatangChe" panose="02030609000101010101" pitchFamily="49" charset="-127"/>
              </a:rPr>
              <a:t>a.  </a:t>
            </a:r>
            <a:r>
              <a:rPr lang="en-PH" sz="1600" dirty="0">
                <a:ea typeface="BatangChe" panose="02030609000101010101" pitchFamily="49" charset="-127"/>
              </a:rPr>
              <a:t>Agency-based approach </a:t>
            </a:r>
            <a:r>
              <a:rPr lang="en-PH" sz="1600" b="0" dirty="0">
                <a:ea typeface="BatangChe" panose="02030609000101010101" pitchFamily="49" charset="-127"/>
              </a:rPr>
              <a:t>- audit of a particular program, project or </a:t>
            </a:r>
            <a:r>
              <a:rPr lang="en-PH" sz="1600" b="0" dirty="0" smtClean="0">
                <a:ea typeface="BatangChe" panose="02030609000101010101" pitchFamily="49" charset="-127"/>
              </a:rPr>
              <a:t>activity </a:t>
            </a:r>
            <a:r>
              <a:rPr lang="en-PH" sz="1600" b="0" dirty="0">
                <a:ea typeface="BatangChe" panose="02030609000101010101" pitchFamily="49" charset="-127"/>
              </a:rPr>
              <a:t>of a selected agency. </a:t>
            </a:r>
          </a:p>
          <a:p>
            <a:pPr marL="747713">
              <a:lnSpc>
                <a:spcPct val="120000"/>
              </a:lnSpc>
              <a:spcBef>
                <a:spcPts val="0"/>
              </a:spcBef>
              <a:buAutoNum type="alphaLcPeriod" startAt="2"/>
            </a:pPr>
            <a:r>
              <a:rPr lang="en-PH" sz="1600" dirty="0" smtClean="0">
                <a:ea typeface="BatangChe" panose="02030609000101010101" pitchFamily="49" charset="-127"/>
              </a:rPr>
              <a:t>Government-wide </a:t>
            </a:r>
            <a:r>
              <a:rPr lang="en-PH" sz="1600" dirty="0">
                <a:ea typeface="BatangChe" panose="02030609000101010101" pitchFamily="49" charset="-127"/>
              </a:rPr>
              <a:t>audit</a:t>
            </a:r>
            <a:r>
              <a:rPr lang="en-PH" sz="1600" b="0" dirty="0">
                <a:ea typeface="BatangChe" panose="02030609000101010101" pitchFamily="49" charset="-127"/>
              </a:rPr>
              <a:t> -simultaneous examination of a management  function or activity in a number of government agencies </a:t>
            </a:r>
            <a:endParaRPr lang="en-PH" sz="1600" b="0" dirty="0" smtClean="0">
              <a:ea typeface="BatangChe" panose="02030609000101010101" pitchFamily="49" charset="-127"/>
            </a:endParaRPr>
          </a:p>
          <a:p>
            <a:pPr marL="404813" indent="0">
              <a:lnSpc>
                <a:spcPct val="120000"/>
              </a:lnSpc>
              <a:spcBef>
                <a:spcPts val="0"/>
              </a:spcBef>
            </a:pPr>
            <a:r>
              <a:rPr lang="en-PH" sz="1600" b="0" dirty="0">
                <a:ea typeface="BatangChe" panose="02030609000101010101" pitchFamily="49" charset="-127"/>
              </a:rPr>
              <a:t>c.  </a:t>
            </a:r>
            <a:r>
              <a:rPr lang="en-PH" sz="1600" dirty="0">
                <a:ea typeface="BatangChe" panose="02030609000101010101" pitchFamily="49" charset="-127"/>
              </a:rPr>
              <a:t>Sectoral Audit </a:t>
            </a:r>
            <a:r>
              <a:rPr lang="en-PH" sz="1600" b="0" dirty="0">
                <a:ea typeface="BatangChe" panose="02030609000101010101" pitchFamily="49" charset="-127"/>
              </a:rPr>
              <a:t>- audit of programs or activities that are </a:t>
            </a:r>
            <a:r>
              <a:rPr lang="en-PH" sz="1600" b="0" dirty="0" smtClean="0">
                <a:ea typeface="BatangChe" panose="02030609000101010101" pitchFamily="49" charset="-127"/>
              </a:rPr>
              <a:t>delivered </a:t>
            </a:r>
            <a:r>
              <a:rPr lang="en-PH" sz="1600" b="0" dirty="0">
                <a:ea typeface="BatangChe" panose="02030609000101010101" pitchFamily="49" charset="-127"/>
              </a:rPr>
              <a:t>by more than one government </a:t>
            </a:r>
            <a:r>
              <a:rPr lang="en-PH" sz="1600" b="0" dirty="0" smtClean="0">
                <a:ea typeface="BatangChe" panose="02030609000101010101" pitchFamily="49" charset="-127"/>
              </a:rPr>
              <a:t>agency.</a:t>
            </a:r>
          </a:p>
        </p:txBody>
      </p:sp>
      <p:sp>
        <p:nvSpPr>
          <p:cNvPr id="4" name="Slide Number Placeholder 3"/>
          <p:cNvSpPr>
            <a:spLocks noGrp="1"/>
          </p:cNvSpPr>
          <p:nvPr>
            <p:ph type="sldNum" sz="quarter" idx="12"/>
          </p:nvPr>
        </p:nvSpPr>
        <p:spPr/>
        <p:txBody>
          <a:bodyPr/>
          <a:lstStyle/>
          <a:p>
            <a:fld id="{6FE87D15-C53E-43FD-BD22-F2DFE2BCF0BF}" type="slidenum">
              <a:rPr lang="en-US" smtClean="0"/>
              <a:pPr/>
              <a:t>6</a:t>
            </a:fld>
            <a:endParaRPr lang="en-US"/>
          </a:p>
        </p:txBody>
      </p:sp>
      <p:sp>
        <p:nvSpPr>
          <p:cNvPr id="5" name="Title 4"/>
          <p:cNvSpPr>
            <a:spLocks noGrp="1"/>
          </p:cNvSpPr>
          <p:nvPr>
            <p:ph type="title"/>
          </p:nvPr>
        </p:nvSpPr>
        <p:spPr>
          <a:xfrm>
            <a:off x="609600" y="381000"/>
            <a:ext cx="7086600" cy="914400"/>
          </a:xfrm>
        </p:spPr>
        <p:txBody>
          <a:bodyPr/>
          <a:lstStyle/>
          <a:p>
            <a:pPr algn="ctr"/>
            <a:r>
              <a:rPr lang="en-PH" sz="3600" b="1" dirty="0">
                <a:solidFill>
                  <a:srgbClr val="FF0000"/>
                </a:solidFill>
              </a:rPr>
              <a:t>COA KEY SERVICES </a:t>
            </a:r>
            <a:r>
              <a:rPr lang="en-PH" sz="2000" b="1" dirty="0">
                <a:solidFill>
                  <a:srgbClr val="FF0000"/>
                </a:solidFill>
              </a:rPr>
              <a:t/>
            </a:r>
            <a:br>
              <a:rPr lang="en-PH" sz="2000" b="1" dirty="0">
                <a:solidFill>
                  <a:srgbClr val="FF0000"/>
                </a:solidFill>
              </a:rPr>
            </a:br>
            <a:r>
              <a:rPr lang="en-PH" sz="2400" b="1" dirty="0" smtClean="0">
                <a:solidFill>
                  <a:srgbClr val="FF0000"/>
                </a:solidFill>
              </a:rPr>
              <a:t>Audit services</a:t>
            </a:r>
            <a:endParaRPr lang="en-PH" sz="2400" dirty="0">
              <a:solidFill>
                <a:srgbClr val="FF0000"/>
              </a:solidFill>
            </a:endParaRPr>
          </a:p>
        </p:txBody>
      </p:sp>
    </p:spTree>
    <p:extLst>
      <p:ext uri="{BB962C8B-B14F-4D97-AF65-F5344CB8AC3E}">
        <p14:creationId xmlns:p14="http://schemas.microsoft.com/office/powerpoint/2010/main" val="3251454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381000" y="1219200"/>
            <a:ext cx="8305800" cy="3581400"/>
          </a:xfrm>
        </p:spPr>
        <p:txBody>
          <a:bodyPr>
            <a:noAutofit/>
          </a:bodyPr>
          <a:lstStyle/>
          <a:p>
            <a:pPr marL="404813" indent="0">
              <a:lnSpc>
                <a:spcPct val="120000"/>
              </a:lnSpc>
              <a:spcBef>
                <a:spcPts val="0"/>
              </a:spcBef>
            </a:pPr>
            <a:r>
              <a:rPr lang="en-PH" sz="2000" dirty="0">
                <a:ea typeface="BatangChe" panose="02030609000101010101" pitchFamily="49" charset="-127"/>
              </a:rPr>
              <a:t> </a:t>
            </a:r>
            <a:r>
              <a:rPr lang="en-PH" sz="2000" b="0" dirty="0">
                <a:ea typeface="BatangChe" panose="02030609000101010101" pitchFamily="49" charset="-127"/>
              </a:rPr>
              <a:t>The SAO is also tasked to conduct other special audits, as follows: </a:t>
            </a:r>
          </a:p>
          <a:p>
            <a:pPr marL="404813" indent="0">
              <a:lnSpc>
                <a:spcPct val="120000"/>
              </a:lnSpc>
              <a:spcBef>
                <a:spcPts val="0"/>
              </a:spcBef>
            </a:pPr>
            <a:r>
              <a:rPr lang="en-PH" sz="2000" b="0" dirty="0">
                <a:ea typeface="BatangChe" panose="02030609000101010101" pitchFamily="49" charset="-127"/>
              </a:rPr>
              <a:t>a. </a:t>
            </a:r>
            <a:r>
              <a:rPr lang="en-PH" sz="2000" dirty="0">
                <a:ea typeface="BatangChe" panose="02030609000101010101" pitchFamily="49" charset="-127"/>
              </a:rPr>
              <a:t>Rate Audit </a:t>
            </a:r>
            <a:r>
              <a:rPr lang="en-PH" sz="2000" b="0" dirty="0">
                <a:ea typeface="BatangChe" panose="02030609000101010101" pitchFamily="49" charset="-127"/>
              </a:rPr>
              <a:t>– pertains to the examination and audit of the books, records and accounts of public utilities in connection with the fixing of rates of every nature. </a:t>
            </a:r>
          </a:p>
          <a:p>
            <a:pPr marL="404813" indent="0">
              <a:lnSpc>
                <a:spcPct val="120000"/>
              </a:lnSpc>
              <a:spcBef>
                <a:spcPts val="0"/>
              </a:spcBef>
            </a:pPr>
            <a:r>
              <a:rPr lang="en-PH" sz="2000" b="0" dirty="0">
                <a:ea typeface="BatangChe" panose="02030609000101010101" pitchFamily="49" charset="-127"/>
              </a:rPr>
              <a:t>b</a:t>
            </a:r>
            <a:r>
              <a:rPr lang="en-PH" sz="2000" dirty="0">
                <a:ea typeface="BatangChe" panose="02030609000101010101" pitchFamily="49" charset="-127"/>
              </a:rPr>
              <a:t>. Levy Audit </a:t>
            </a:r>
            <a:r>
              <a:rPr lang="en-PH" sz="2000" b="0" dirty="0">
                <a:ea typeface="BatangChe" panose="02030609000101010101" pitchFamily="49" charset="-127"/>
              </a:rPr>
              <a:t>– pertains to the audit of non-government entities required to pay levies or government share. </a:t>
            </a:r>
          </a:p>
          <a:p>
            <a:pPr marL="404813" indent="0">
              <a:lnSpc>
                <a:spcPct val="120000"/>
              </a:lnSpc>
              <a:spcBef>
                <a:spcPts val="0"/>
              </a:spcBef>
            </a:pPr>
            <a:r>
              <a:rPr lang="en-PH" sz="2000" b="0" dirty="0">
                <a:ea typeface="BatangChe" panose="02030609000101010101" pitchFamily="49" charset="-127"/>
              </a:rPr>
              <a:t>c. </a:t>
            </a:r>
            <a:r>
              <a:rPr lang="en-PH" sz="2000" dirty="0">
                <a:ea typeface="BatangChe" panose="02030609000101010101" pitchFamily="49" charset="-127"/>
              </a:rPr>
              <a:t>Subsidy Audit </a:t>
            </a:r>
            <a:r>
              <a:rPr lang="en-PH" sz="2000" b="0" dirty="0">
                <a:ea typeface="BatangChe" panose="02030609000101010101" pitchFamily="49" charset="-127"/>
              </a:rPr>
              <a:t>– pertains to the audit of non-government entities subsidized by the government or government </a:t>
            </a:r>
            <a:r>
              <a:rPr lang="en-PH" sz="2000" b="0" dirty="0" smtClean="0">
                <a:ea typeface="BatangChe" panose="02030609000101010101" pitchFamily="49" charset="-127"/>
              </a:rPr>
              <a:t>authority</a:t>
            </a:r>
            <a:endParaRPr lang="en-PH" sz="2000" dirty="0" smtClean="0">
              <a:ea typeface="BatangChe" panose="02030609000101010101" pitchFamily="49" charset="-127"/>
            </a:endParaRPr>
          </a:p>
          <a:p>
            <a:pPr marL="274320">
              <a:lnSpc>
                <a:spcPct val="120000"/>
              </a:lnSpc>
              <a:spcBef>
                <a:spcPts val="0"/>
              </a:spcBef>
            </a:pPr>
            <a:r>
              <a:rPr lang="en-PH" sz="2000" dirty="0" smtClean="0">
                <a:ea typeface="BatangChe" panose="02030609000101010101" pitchFamily="49" charset="-127"/>
              </a:rPr>
              <a:t>3</a:t>
            </a:r>
            <a:r>
              <a:rPr lang="en-PH" sz="2000" dirty="0">
                <a:ea typeface="BatangChe" panose="02030609000101010101" pitchFamily="49" charset="-127"/>
              </a:rPr>
              <a:t>.  Fraud audits </a:t>
            </a:r>
            <a:endParaRPr lang="en-PH" sz="2000" b="0" dirty="0" smtClean="0">
              <a:ea typeface="BatangChe" panose="02030609000101010101" pitchFamily="49" charset="-127"/>
            </a:endParaRPr>
          </a:p>
          <a:p>
            <a:pPr marL="274320">
              <a:lnSpc>
                <a:spcPct val="120000"/>
              </a:lnSpc>
              <a:spcBef>
                <a:spcPts val="0"/>
              </a:spcBef>
            </a:pPr>
            <a:r>
              <a:rPr lang="en-PH" sz="2000" b="0" dirty="0">
                <a:ea typeface="BatangChe" panose="02030609000101010101" pitchFamily="49" charset="-127"/>
              </a:rPr>
              <a:t>	</a:t>
            </a:r>
            <a:r>
              <a:rPr lang="en-PH" sz="2000" b="0" dirty="0" smtClean="0">
                <a:ea typeface="BatangChe" panose="02030609000101010101" pitchFamily="49" charset="-127"/>
              </a:rPr>
              <a:t>The </a:t>
            </a:r>
            <a:r>
              <a:rPr lang="en-PH" sz="2000" b="0" dirty="0">
                <a:ea typeface="BatangChe" panose="02030609000101010101" pitchFamily="49" charset="-127"/>
              </a:rPr>
              <a:t>Fraud Audit Office (FAO) of the Special Services Sector conducts audits </a:t>
            </a:r>
            <a:r>
              <a:rPr lang="en-PH" sz="2000" b="0" dirty="0" smtClean="0">
                <a:ea typeface="BatangChe" panose="02030609000101010101" pitchFamily="49" charset="-127"/>
              </a:rPr>
              <a:t>of </a:t>
            </a:r>
            <a:r>
              <a:rPr lang="en-PH" sz="2000" b="0" dirty="0">
                <a:ea typeface="BatangChe" panose="02030609000101010101" pitchFamily="49" charset="-127"/>
              </a:rPr>
              <a:t>government agencies with probable fraudulent transactions to safeguard </a:t>
            </a:r>
            <a:r>
              <a:rPr lang="en-PH" sz="2000" b="0" dirty="0" smtClean="0">
                <a:ea typeface="BatangChe" panose="02030609000101010101" pitchFamily="49" charset="-127"/>
              </a:rPr>
              <a:t>government </a:t>
            </a:r>
            <a:r>
              <a:rPr lang="en-PH" sz="2000" b="0" dirty="0">
                <a:ea typeface="BatangChe" panose="02030609000101010101" pitchFamily="49" charset="-127"/>
              </a:rPr>
              <a:t>assets against abuse and fraud and to respond to the increasing public </a:t>
            </a:r>
            <a:r>
              <a:rPr lang="en-PH" sz="2000" b="0" dirty="0" smtClean="0">
                <a:ea typeface="BatangChe" panose="02030609000101010101" pitchFamily="49" charset="-127"/>
              </a:rPr>
              <a:t>demand </a:t>
            </a:r>
            <a:r>
              <a:rPr lang="en-PH" sz="2000" b="0" dirty="0">
                <a:ea typeface="BatangChe" panose="02030609000101010101" pitchFamily="49" charset="-127"/>
              </a:rPr>
              <a:t>for fidelity in the use of government funds and properly. </a:t>
            </a:r>
            <a:endParaRPr lang="en-PH" sz="2000" b="0" dirty="0" smtClean="0">
              <a:ea typeface="BatangChe" panose="02030609000101010101" pitchFamily="49" charset="-127"/>
            </a:endParaRPr>
          </a:p>
        </p:txBody>
      </p:sp>
      <p:sp>
        <p:nvSpPr>
          <p:cNvPr id="4" name="Slide Number Placeholder 3"/>
          <p:cNvSpPr>
            <a:spLocks noGrp="1"/>
          </p:cNvSpPr>
          <p:nvPr>
            <p:ph type="sldNum" sz="quarter" idx="12"/>
          </p:nvPr>
        </p:nvSpPr>
        <p:spPr/>
        <p:txBody>
          <a:bodyPr/>
          <a:lstStyle/>
          <a:p>
            <a:fld id="{6FE87D15-C53E-43FD-BD22-F2DFE2BCF0BF}" type="slidenum">
              <a:rPr lang="en-US" smtClean="0"/>
              <a:pPr/>
              <a:t>7</a:t>
            </a:fld>
            <a:endParaRPr lang="en-US"/>
          </a:p>
        </p:txBody>
      </p:sp>
      <p:sp>
        <p:nvSpPr>
          <p:cNvPr id="5" name="Title 4"/>
          <p:cNvSpPr>
            <a:spLocks noGrp="1"/>
          </p:cNvSpPr>
          <p:nvPr>
            <p:ph type="title"/>
          </p:nvPr>
        </p:nvSpPr>
        <p:spPr>
          <a:xfrm>
            <a:off x="1828800" y="381000"/>
            <a:ext cx="5425440" cy="533400"/>
          </a:xfrm>
        </p:spPr>
        <p:txBody>
          <a:bodyPr/>
          <a:lstStyle/>
          <a:p>
            <a:pPr algn="ctr"/>
            <a:r>
              <a:rPr lang="en-PH" sz="2400" b="1" dirty="0" smtClean="0">
                <a:solidFill>
                  <a:srgbClr val="FF0000"/>
                </a:solidFill>
              </a:rPr>
              <a:t>Audit services</a:t>
            </a:r>
            <a:endParaRPr lang="en-PH" sz="1100" dirty="0"/>
          </a:p>
        </p:txBody>
      </p:sp>
    </p:spTree>
    <p:extLst>
      <p:ext uri="{BB962C8B-B14F-4D97-AF65-F5344CB8AC3E}">
        <p14:creationId xmlns:p14="http://schemas.microsoft.com/office/powerpoint/2010/main" val="188752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447800" y="1371600"/>
            <a:ext cx="6172200" cy="461665"/>
          </a:xfrm>
          <a:prstGeom prst="rect">
            <a:avLst/>
          </a:prstGeom>
          <a:noFill/>
        </p:spPr>
        <p:txBody>
          <a:bodyPr wrap="square" rtlCol="0">
            <a:spAutoFit/>
          </a:bodyPr>
          <a:lstStyle/>
          <a:p>
            <a:endParaRPr lang="en-US" sz="2400" dirty="0"/>
          </a:p>
        </p:txBody>
      </p:sp>
      <p:sp>
        <p:nvSpPr>
          <p:cNvPr id="3" name="Title 2"/>
          <p:cNvSpPr>
            <a:spLocks noGrp="1"/>
          </p:cNvSpPr>
          <p:nvPr>
            <p:ph type="title"/>
          </p:nvPr>
        </p:nvSpPr>
        <p:spPr>
          <a:xfrm>
            <a:off x="990600" y="304800"/>
            <a:ext cx="7924800" cy="1143000"/>
          </a:xfrm>
        </p:spPr>
        <p:txBody>
          <a:bodyPr>
            <a:noAutofit/>
          </a:bodyPr>
          <a:lstStyle/>
          <a:p>
            <a:r>
              <a:rPr lang="en-US" sz="2400" b="1" dirty="0" smtClean="0">
                <a:solidFill>
                  <a:srgbClr val="FF0000"/>
                </a:solidFill>
              </a:rPr>
              <a:t>General requirements for All </a:t>
            </a:r>
            <a:r>
              <a:rPr lang="en-US" sz="2400" b="1" dirty="0">
                <a:solidFill>
                  <a:srgbClr val="FF0000"/>
                </a:solidFill>
              </a:rPr>
              <a:t>T</a:t>
            </a:r>
            <a:r>
              <a:rPr lang="en-US" sz="2400" b="1" dirty="0" smtClean="0">
                <a:solidFill>
                  <a:srgbClr val="FF0000"/>
                </a:solidFill>
              </a:rPr>
              <a:t>ypes of Disbursements</a:t>
            </a:r>
            <a:endParaRPr lang="en-US" sz="2400" b="1" dirty="0">
              <a:solidFill>
                <a:srgbClr val="FF0000"/>
              </a:solidFill>
            </a:endParaRPr>
          </a:p>
        </p:txBody>
      </p:sp>
      <p:sp>
        <p:nvSpPr>
          <p:cNvPr id="4" name="Content Placeholder 3"/>
          <p:cNvSpPr>
            <a:spLocks noGrp="1"/>
          </p:cNvSpPr>
          <p:nvPr>
            <p:ph idx="1"/>
          </p:nvPr>
        </p:nvSpPr>
        <p:spPr>
          <a:xfrm>
            <a:off x="1066800" y="1371600"/>
            <a:ext cx="7772399" cy="4191001"/>
          </a:xfrm>
        </p:spPr>
        <p:txBody>
          <a:bodyPr>
            <a:noAutofit/>
          </a:bodyPr>
          <a:lstStyle/>
          <a:p>
            <a:pPr marL="457200" indent="-457200">
              <a:lnSpc>
                <a:spcPct val="100000"/>
              </a:lnSpc>
              <a:buAutoNum type="arabicPeriod"/>
            </a:pPr>
            <a:r>
              <a:rPr lang="en-US" sz="2400" dirty="0" smtClean="0"/>
              <a:t>Certificate of Availability of Funds issued by the Chief Accountant</a:t>
            </a:r>
            <a:endParaRPr lang="en-US" sz="2400" dirty="0"/>
          </a:p>
          <a:p>
            <a:pPr marL="457200" indent="-457200">
              <a:lnSpc>
                <a:spcPct val="100000"/>
              </a:lnSpc>
              <a:buAutoNum type="arabicPeriod"/>
            </a:pPr>
            <a:r>
              <a:rPr lang="en-US" sz="2400" dirty="0" smtClean="0"/>
              <a:t>Existence of lawful and sufficient allotment duly obligated by authorized officials</a:t>
            </a:r>
          </a:p>
          <a:p>
            <a:pPr marL="457200" indent="-457200">
              <a:lnSpc>
                <a:spcPct val="100000"/>
              </a:lnSpc>
              <a:buAutoNum type="arabicPeriod" startAt="3"/>
            </a:pPr>
            <a:r>
              <a:rPr lang="en-US" sz="2400" dirty="0" smtClean="0"/>
              <a:t>Legality of transactions and conformity with laws,  rules or regulations</a:t>
            </a:r>
          </a:p>
          <a:p>
            <a:pPr marL="457200" indent="-457200">
              <a:lnSpc>
                <a:spcPct val="100000"/>
              </a:lnSpc>
              <a:buAutoNum type="arabicPeriod" startAt="3"/>
            </a:pPr>
            <a:r>
              <a:rPr lang="en-US" sz="2400" dirty="0" smtClean="0"/>
              <a:t>Approval of expenditure by Head of Office </a:t>
            </a:r>
            <a:r>
              <a:rPr lang="en-US" sz="2400" dirty="0"/>
              <a:t>or  </a:t>
            </a:r>
            <a:r>
              <a:rPr lang="en-US" sz="2400" dirty="0" err="1"/>
              <a:t>or</a:t>
            </a:r>
            <a:r>
              <a:rPr lang="en-US" sz="2400" dirty="0"/>
              <a:t> his authorized </a:t>
            </a:r>
            <a:r>
              <a:rPr lang="en-US" sz="2400" dirty="0" smtClean="0"/>
              <a:t>representative</a:t>
            </a:r>
          </a:p>
          <a:p>
            <a:pPr marL="457200" indent="-457200">
              <a:lnSpc>
                <a:spcPct val="100000"/>
              </a:lnSpc>
              <a:buAutoNum type="arabicPeriod" startAt="3"/>
            </a:pPr>
            <a:r>
              <a:rPr lang="en-US" sz="2400" dirty="0" smtClean="0"/>
              <a:t>Sufficient </a:t>
            </a:r>
            <a:r>
              <a:rPr lang="en-US" sz="2400" dirty="0"/>
              <a:t>and relevant documents to </a:t>
            </a:r>
            <a:r>
              <a:rPr lang="en-US" sz="2400" dirty="0" smtClean="0"/>
              <a:t>establish validity </a:t>
            </a:r>
            <a:r>
              <a:rPr lang="en-US" sz="2400" dirty="0"/>
              <a:t>of claim </a:t>
            </a:r>
            <a:endParaRPr lang="en-US" sz="2400" dirty="0" smtClean="0"/>
          </a:p>
        </p:txBody>
      </p:sp>
      <p:sp>
        <p:nvSpPr>
          <p:cNvPr id="5" name="Slide Number Placeholder 4"/>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8</a:t>
            </a:fld>
            <a:endParaRPr lang="en-US" sz="2000"/>
          </a:p>
        </p:txBody>
      </p:sp>
    </p:spTree>
    <p:extLst>
      <p:ext uri="{BB962C8B-B14F-4D97-AF65-F5344CB8AC3E}">
        <p14:creationId xmlns:p14="http://schemas.microsoft.com/office/powerpoint/2010/main" val="258482732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4">
                                            <p:txEl>
                                              <p:pRg st="0" end="0"/>
                                            </p:txEl>
                                          </p:spTgt>
                                        </p:tgtEl>
                                      </p:cBhvr>
                                    </p:animEffect>
                                    <p:set>
                                      <p:cBhvr>
                                        <p:cTn id="7" dur="1" fill="hold">
                                          <p:stCondLst>
                                            <p:cond delay="499"/>
                                          </p:stCondLst>
                                        </p:cTn>
                                        <p:tgtEl>
                                          <p:spTgt spid="4">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grpId="0" nodeType="clickEffect">
                                  <p:stCondLst>
                                    <p:cond delay="0"/>
                                  </p:stCondLst>
                                  <p:childTnLst>
                                    <p:animEffect transition="out" filter="barn(inVertical)">
                                      <p:cBhvr>
                                        <p:cTn id="11" dur="500"/>
                                        <p:tgtEl>
                                          <p:spTgt spid="4">
                                            <p:txEl>
                                              <p:pRg st="1" end="1"/>
                                            </p:txEl>
                                          </p:spTgt>
                                        </p:tgtEl>
                                      </p:cBhvr>
                                    </p:animEffect>
                                    <p:set>
                                      <p:cBhvr>
                                        <p:cTn id="12" dur="1" fill="hold">
                                          <p:stCondLst>
                                            <p:cond delay="499"/>
                                          </p:stCondLst>
                                        </p:cTn>
                                        <p:tgtEl>
                                          <p:spTgt spid="4">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grpId="0" nodeType="clickEffect">
                                  <p:stCondLst>
                                    <p:cond delay="0"/>
                                  </p:stCondLst>
                                  <p:childTnLst>
                                    <p:animEffect transition="out" filter="barn(inVertical)">
                                      <p:cBhvr>
                                        <p:cTn id="16" dur="500"/>
                                        <p:tgtEl>
                                          <p:spTgt spid="4">
                                            <p:txEl>
                                              <p:pRg st="2" end="2"/>
                                            </p:txEl>
                                          </p:spTgt>
                                        </p:tgtEl>
                                      </p:cBhvr>
                                    </p:animEffect>
                                    <p:set>
                                      <p:cBhvr>
                                        <p:cTn id="17" dur="1" fill="hold">
                                          <p:stCondLst>
                                            <p:cond delay="499"/>
                                          </p:stCondLst>
                                        </p:cTn>
                                        <p:tgtEl>
                                          <p:spTgt spid="4">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6" presetClass="exit" presetSubtype="21" fill="hold" grpId="0" nodeType="clickEffect">
                                  <p:stCondLst>
                                    <p:cond delay="0"/>
                                  </p:stCondLst>
                                  <p:childTnLst>
                                    <p:animEffect transition="out" filter="barn(inVertical)">
                                      <p:cBhvr>
                                        <p:cTn id="21" dur="500"/>
                                        <p:tgtEl>
                                          <p:spTgt spid="4">
                                            <p:txEl>
                                              <p:pRg st="3" end="3"/>
                                            </p:txEl>
                                          </p:spTgt>
                                        </p:tgtEl>
                                      </p:cBhvr>
                                    </p:animEffect>
                                    <p:set>
                                      <p:cBhvr>
                                        <p:cTn id="22" dur="1" fill="hold">
                                          <p:stCondLst>
                                            <p:cond delay="499"/>
                                          </p:stCondLst>
                                        </p:cTn>
                                        <p:tgtEl>
                                          <p:spTgt spid="4">
                                            <p:txEl>
                                              <p:pRg st="3" end="3"/>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6" presetClass="exit" presetSubtype="21" fill="hold" grpId="0" nodeType="clickEffect">
                                  <p:stCondLst>
                                    <p:cond delay="0"/>
                                  </p:stCondLst>
                                  <p:childTnLst>
                                    <p:animEffect transition="out" filter="barn(inVertical)">
                                      <p:cBhvr>
                                        <p:cTn id="26" dur="500"/>
                                        <p:tgtEl>
                                          <p:spTgt spid="4">
                                            <p:txEl>
                                              <p:pRg st="4" end="4"/>
                                            </p:txEl>
                                          </p:spTgt>
                                        </p:tgtEl>
                                      </p:cBhvr>
                                    </p:animEffect>
                                    <p:set>
                                      <p:cBhvr>
                                        <p:cTn id="27" dur="1" fill="hold">
                                          <p:stCondLst>
                                            <p:cond delay="499"/>
                                          </p:stCondLst>
                                        </p:cTn>
                                        <p:tgtEl>
                                          <p:spTgt spid="4">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304800"/>
            <a:ext cx="7924800" cy="1143000"/>
          </a:xfrm>
        </p:spPr>
        <p:txBody>
          <a:bodyPr>
            <a:noAutofit/>
          </a:bodyPr>
          <a:lstStyle/>
          <a:p>
            <a:r>
              <a:rPr lang="en-US" sz="2400" b="1" dirty="0" smtClean="0">
                <a:solidFill>
                  <a:srgbClr val="FF0000"/>
                </a:solidFill>
              </a:rPr>
              <a:t>Appeals in </a:t>
            </a:r>
            <a:r>
              <a:rPr lang="en-US" sz="2400" b="1" dirty="0" err="1" smtClean="0">
                <a:solidFill>
                  <a:srgbClr val="FF0000"/>
                </a:solidFill>
              </a:rPr>
              <a:t>coa</a:t>
            </a:r>
            <a:r>
              <a:rPr lang="en-US" sz="2400" b="1" dirty="0" smtClean="0">
                <a:solidFill>
                  <a:srgbClr val="FF0000"/>
                </a:solidFill>
              </a:rPr>
              <a:t> disallowance:  procedure</a:t>
            </a:r>
            <a:endParaRPr lang="en-US" sz="2400" b="1" dirty="0">
              <a:solidFill>
                <a:srgbClr val="FF0000"/>
              </a:solidFill>
            </a:endParaRPr>
          </a:p>
        </p:txBody>
      </p:sp>
      <p:sp>
        <p:nvSpPr>
          <p:cNvPr id="5" name="Slide Number Placeholder 4"/>
          <p:cNvSpPr>
            <a:spLocks noGrp="1"/>
          </p:cNvSpPr>
          <p:nvPr>
            <p:ph type="sldNum" sz="quarter" idx="12"/>
          </p:nvPr>
        </p:nvSpPr>
        <p:spPr>
          <a:xfrm>
            <a:off x="3886200" y="6492875"/>
            <a:ext cx="2133600" cy="365125"/>
          </a:xfrm>
        </p:spPr>
        <p:txBody>
          <a:bodyPr>
            <a:normAutofit fontScale="92500" lnSpcReduction="20000"/>
          </a:bodyPr>
          <a:lstStyle/>
          <a:p>
            <a:pPr algn="ctr"/>
            <a:fld id="{6FE87D15-C53E-43FD-BD22-F2DFE2BCF0BF}" type="slidenum">
              <a:rPr lang="en-US" sz="2000" smtClean="0"/>
              <a:pPr algn="ctr"/>
              <a:t>9</a:t>
            </a:fld>
            <a:endParaRPr lang="en-US" sz="2000"/>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2980102907"/>
              </p:ext>
            </p:extLst>
          </p:nvPr>
        </p:nvGraphicFramePr>
        <p:xfrm>
          <a:off x="304800" y="1371600"/>
          <a:ext cx="3749040" cy="33088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4" name="Content Placeholder 11"/>
          <p:cNvGraphicFramePr>
            <a:graphicFrameLocks/>
          </p:cNvGraphicFramePr>
          <p:nvPr>
            <p:extLst>
              <p:ext uri="{D42A27DB-BD31-4B8C-83A1-F6EECF244321}">
                <p14:modId xmlns:p14="http://schemas.microsoft.com/office/powerpoint/2010/main" val="3373326429"/>
              </p:ext>
            </p:extLst>
          </p:nvPr>
        </p:nvGraphicFramePr>
        <p:xfrm>
          <a:off x="5011079" y="1354205"/>
          <a:ext cx="3749040" cy="330887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81557861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Austin.thmx</Template>
  <TotalTime>4396</TotalTime>
  <Words>1533</Words>
  <Application>Microsoft Office PowerPoint</Application>
  <PresentationFormat>On-screen Show (4:3)</PresentationFormat>
  <Paragraphs>158</Paragraphs>
  <Slides>20</Slides>
  <Notes>17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Angles</vt:lpstr>
      <vt:lpstr>COA DISALLOWANCES:   WINNING WITHOUT WHINING</vt:lpstr>
      <vt:lpstr> Remedies on COA Disallowance</vt:lpstr>
      <vt:lpstr>Fundamental Principles Governing Financial Transactions</vt:lpstr>
      <vt:lpstr>PowerPoint Presentation</vt:lpstr>
      <vt:lpstr>PowerPoint Presentation</vt:lpstr>
      <vt:lpstr>COA KEY SERVICES  Audit services</vt:lpstr>
      <vt:lpstr>Audit services</vt:lpstr>
      <vt:lpstr>General requirements for All Types of Disbursements</vt:lpstr>
      <vt:lpstr>Appeals in coa disallowance:  procedure</vt:lpstr>
      <vt:lpstr>Appeals:  PROCEEDINGS BEFORE THE AUDITOR</vt:lpstr>
      <vt:lpstr>Appeals:  PROCEEDINGS BEFORE THE Regional Director</vt:lpstr>
      <vt:lpstr>Appeals:  PROCEEDINGS BEFORE THE COMMISSION PROPER</vt:lpstr>
      <vt:lpstr>APPEAL TO THE SUPREME COURT</vt:lpstr>
      <vt:lpstr>Finality of decision</vt:lpstr>
      <vt:lpstr>RULE XIII:  ENFORCEMENT &amp; MONITORING OF DECISION (NOTICE OF FINALITY OF DECISION)</vt:lpstr>
      <vt:lpstr>RULE XIII:  ENFORCEMENT &amp; MONITORING OF DECISION (NOTICE OF FINALITY OF DECISION)… CON’T</vt:lpstr>
      <vt:lpstr>RULE XIII:  ENFORCEMENT &amp; MONITORING OF DECISION (NOTICE OF FINALITY OF DECISION)… CON’T</vt:lpstr>
      <vt:lpstr>RULE XIII:  ENFORCEMENT &amp; MONITORING OF DECISION (NOTICE OF FINALITY OF DECISION)… CON’T</vt:lpstr>
      <vt:lpstr>RULE XIII:  ENFORCEMENT &amp; MONITORING OF DECISION (NOTICE OF FINALITY OF DECISION)… CON’T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AFFECTING GOVERNMENT TRANSACTIONS</dc:title>
  <dc:creator>JCAV</dc:creator>
  <cp:lastModifiedBy>RALPH</cp:lastModifiedBy>
  <cp:revision>244</cp:revision>
  <cp:lastPrinted>2013-03-13T03:18:41Z</cp:lastPrinted>
  <dcterms:created xsi:type="dcterms:W3CDTF">2013-02-28T01:20:41Z</dcterms:created>
  <dcterms:modified xsi:type="dcterms:W3CDTF">2015-02-12T03:44:00Z</dcterms:modified>
</cp:coreProperties>
</file>